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4"/>
  </p:notesMasterIdLst>
  <p:sldIdLst>
    <p:sldId id="256" r:id="rId4"/>
    <p:sldId id="357" r:id="rId5"/>
    <p:sldId id="337" r:id="rId6"/>
    <p:sldId id="258" r:id="rId7"/>
    <p:sldId id="259" r:id="rId8"/>
    <p:sldId id="260" r:id="rId9"/>
    <p:sldId id="261" r:id="rId10"/>
    <p:sldId id="368" r:id="rId11"/>
    <p:sldId id="339" r:id="rId12"/>
    <p:sldId id="369" r:id="rId13"/>
    <p:sldId id="360" r:id="rId14"/>
    <p:sldId id="361" r:id="rId15"/>
    <p:sldId id="268" r:id="rId16"/>
    <p:sldId id="269" r:id="rId17"/>
    <p:sldId id="351" r:id="rId18"/>
    <p:sldId id="352" r:id="rId19"/>
    <p:sldId id="375" r:id="rId20"/>
    <p:sldId id="370" r:id="rId21"/>
    <p:sldId id="371" r:id="rId22"/>
    <p:sldId id="372" r:id="rId23"/>
    <p:sldId id="273" r:id="rId24"/>
    <p:sldId id="373" r:id="rId25"/>
    <p:sldId id="275" r:id="rId26"/>
    <p:sldId id="276" r:id="rId27"/>
    <p:sldId id="277" r:id="rId28"/>
    <p:sldId id="374" r:id="rId29"/>
    <p:sldId id="355" r:id="rId30"/>
    <p:sldId id="366" r:id="rId31"/>
    <p:sldId id="281"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3"/>
    <p:restoredTop sz="92822"/>
  </p:normalViewPr>
  <p:slideViewPr>
    <p:cSldViewPr snapToGrid="0" snapToObjects="1">
      <p:cViewPr varScale="1">
        <p:scale>
          <a:sx n="175" d="100"/>
          <a:sy n="175" d="100"/>
        </p:scale>
        <p:origin x="3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47b3ae1b8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967" name="Google Shape;967;g47b3ae1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94072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49992fc0d8_15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49992fc0d8_156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59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7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4de1fb0c7f_4_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094" name="Google Shape;1094;g4de1fb0c7f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78798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4a8fe8c4d9_6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4a8fe8c4d9_6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g4a8fe8c4d9_62_43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83357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4a8fe8c4d9_62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4a8fe8c4d9_62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g4a8fe8c4d9_62_100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9708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4a8fe8c4d9_62_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4a8fe8c4d9_6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19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49992fc0d8_9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49992fc0d8_9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g49992fc0d8_98_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1938747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43369cebd1_43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43369cebd1_43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g43369cebd1_43_142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976220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47ebb4a9b4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47ebb4a9b4_13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280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369cebd1_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369cebd1_4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160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41</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49992fc0d8_98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49992fc0d8_98_16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97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00" r:id="rId22"/>
    <p:sldLayoutId id="2147483701" r:id="rId23"/>
    <p:sldLayoutId id="214748370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0.png"/><Relationship Id="rId21" Type="http://schemas.openxmlformats.org/officeDocument/2006/relationships/image" Target="../media/image105.png"/><Relationship Id="rId42" Type="http://schemas.openxmlformats.org/officeDocument/2006/relationships/image" Target="../media/image126.png"/><Relationship Id="rId47" Type="http://schemas.openxmlformats.org/officeDocument/2006/relationships/image" Target="../media/image131.png"/><Relationship Id="rId63" Type="http://schemas.openxmlformats.org/officeDocument/2006/relationships/image" Target="../media/image147.png"/><Relationship Id="rId68" Type="http://schemas.openxmlformats.org/officeDocument/2006/relationships/image" Target="../media/image152.png"/><Relationship Id="rId7" Type="http://schemas.openxmlformats.org/officeDocument/2006/relationships/image" Target="../media/image91.png"/><Relationship Id="rId2" Type="http://schemas.openxmlformats.org/officeDocument/2006/relationships/notesSlide" Target="../notesSlides/notesSlide10.xml"/><Relationship Id="rId16" Type="http://schemas.openxmlformats.org/officeDocument/2006/relationships/image" Target="../media/image100.png"/><Relationship Id="rId29" Type="http://schemas.openxmlformats.org/officeDocument/2006/relationships/image" Target="../media/image113.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3" Type="http://schemas.openxmlformats.org/officeDocument/2006/relationships/image" Target="../media/image137.png"/><Relationship Id="rId58" Type="http://schemas.openxmlformats.org/officeDocument/2006/relationships/image" Target="../media/image142.png"/><Relationship Id="rId66" Type="http://schemas.openxmlformats.org/officeDocument/2006/relationships/image" Target="../media/image150.png"/><Relationship Id="rId5" Type="http://schemas.openxmlformats.org/officeDocument/2006/relationships/image" Target="../media/image89.png"/><Relationship Id="rId61" Type="http://schemas.openxmlformats.org/officeDocument/2006/relationships/image" Target="../media/image145.png"/><Relationship Id="rId19" Type="http://schemas.openxmlformats.org/officeDocument/2006/relationships/image" Target="../media/image10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 Id="rId43" Type="http://schemas.openxmlformats.org/officeDocument/2006/relationships/image" Target="../media/image127.png"/><Relationship Id="rId48" Type="http://schemas.openxmlformats.org/officeDocument/2006/relationships/image" Target="../media/image132.png"/><Relationship Id="rId56" Type="http://schemas.openxmlformats.org/officeDocument/2006/relationships/image" Target="../media/image140.png"/><Relationship Id="rId64" Type="http://schemas.openxmlformats.org/officeDocument/2006/relationships/image" Target="../media/image148.png"/><Relationship Id="rId69" Type="http://schemas.openxmlformats.org/officeDocument/2006/relationships/image" Target="../media/image153.png"/><Relationship Id="rId8" Type="http://schemas.openxmlformats.org/officeDocument/2006/relationships/image" Target="../media/image92.png"/><Relationship Id="rId51" Type="http://schemas.openxmlformats.org/officeDocument/2006/relationships/image" Target="../media/image135.png"/><Relationship Id="rId3" Type="http://schemas.openxmlformats.org/officeDocument/2006/relationships/image" Target="../media/image87.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png"/><Relationship Id="rId46" Type="http://schemas.openxmlformats.org/officeDocument/2006/relationships/image" Target="../media/image130.png"/><Relationship Id="rId59" Type="http://schemas.openxmlformats.org/officeDocument/2006/relationships/image" Target="../media/image143.png"/><Relationship Id="rId67" Type="http://schemas.openxmlformats.org/officeDocument/2006/relationships/image" Target="../media/image151.png"/><Relationship Id="rId20" Type="http://schemas.openxmlformats.org/officeDocument/2006/relationships/image" Target="../media/image104.png"/><Relationship Id="rId41" Type="http://schemas.openxmlformats.org/officeDocument/2006/relationships/image" Target="../media/image125.png"/><Relationship Id="rId54" Type="http://schemas.openxmlformats.org/officeDocument/2006/relationships/image" Target="../media/image138.png"/><Relationship Id="rId62" Type="http://schemas.openxmlformats.org/officeDocument/2006/relationships/image" Target="../media/image146.png"/><Relationship Id="rId1" Type="http://schemas.openxmlformats.org/officeDocument/2006/relationships/slideLayout" Target="../slideLayouts/slideLayout26.xml"/><Relationship Id="rId6" Type="http://schemas.openxmlformats.org/officeDocument/2006/relationships/image" Target="../media/image90.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49" Type="http://schemas.openxmlformats.org/officeDocument/2006/relationships/image" Target="../media/image133.png"/><Relationship Id="rId57" Type="http://schemas.openxmlformats.org/officeDocument/2006/relationships/image" Target="../media/image141.png"/><Relationship Id="rId10" Type="http://schemas.openxmlformats.org/officeDocument/2006/relationships/image" Target="../media/image94.png"/><Relationship Id="rId31" Type="http://schemas.openxmlformats.org/officeDocument/2006/relationships/image" Target="../media/image115.png"/><Relationship Id="rId44" Type="http://schemas.openxmlformats.org/officeDocument/2006/relationships/image" Target="../media/image128.png"/><Relationship Id="rId52" Type="http://schemas.openxmlformats.org/officeDocument/2006/relationships/image" Target="../media/image136.png"/><Relationship Id="rId60" Type="http://schemas.openxmlformats.org/officeDocument/2006/relationships/image" Target="../media/image144.png"/><Relationship Id="rId65" Type="http://schemas.openxmlformats.org/officeDocument/2006/relationships/image" Target="../media/image149.png"/><Relationship Id="rId4" Type="http://schemas.openxmlformats.org/officeDocument/2006/relationships/image" Target="../media/image88.png"/><Relationship Id="rId9" Type="http://schemas.openxmlformats.org/officeDocument/2006/relationships/image" Target="../media/image93.png"/><Relationship Id="rId13" Type="http://schemas.openxmlformats.org/officeDocument/2006/relationships/image" Target="../media/image97.png"/><Relationship Id="rId18" Type="http://schemas.openxmlformats.org/officeDocument/2006/relationships/image" Target="../media/image102.png"/><Relationship Id="rId39" Type="http://schemas.openxmlformats.org/officeDocument/2006/relationships/image" Target="../media/image123.png"/><Relationship Id="rId34" Type="http://schemas.openxmlformats.org/officeDocument/2006/relationships/image" Target="../media/image118.png"/><Relationship Id="rId50" Type="http://schemas.openxmlformats.org/officeDocument/2006/relationships/image" Target="../media/image134.png"/><Relationship Id="rId55" Type="http://schemas.openxmlformats.org/officeDocument/2006/relationships/image" Target="../media/image139.png"/></Relationships>
</file>

<file path=ppt/slides/_rels/slide1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5.png"/></Relationships>
</file>

<file path=ppt/slides/_rels/slide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hyperlink" Target="https://github.com/cncf/wg-serverless" TargetMode="External"/><Relationship Id="rId7" Type="http://schemas.openxmlformats.org/officeDocument/2006/relationships/image" Target="../media/image157.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82.png"/><Relationship Id="rId21" Type="http://schemas.openxmlformats.org/officeDocument/2006/relationships/image" Target="../media/image177.png"/><Relationship Id="rId42" Type="http://schemas.openxmlformats.org/officeDocument/2006/relationships/image" Target="../media/image198.png"/><Relationship Id="rId47" Type="http://schemas.openxmlformats.org/officeDocument/2006/relationships/image" Target="../media/image203.png"/><Relationship Id="rId63" Type="http://schemas.openxmlformats.org/officeDocument/2006/relationships/image" Target="../media/image219.png"/><Relationship Id="rId68" Type="http://schemas.openxmlformats.org/officeDocument/2006/relationships/image" Target="../media/image224.png"/><Relationship Id="rId84" Type="http://schemas.openxmlformats.org/officeDocument/2006/relationships/image" Target="../media/image239.png"/><Relationship Id="rId89" Type="http://schemas.openxmlformats.org/officeDocument/2006/relationships/image" Target="../media/image244.png"/><Relationship Id="rId16" Type="http://schemas.openxmlformats.org/officeDocument/2006/relationships/image" Target="../media/image172.png"/><Relationship Id="rId107" Type="http://schemas.openxmlformats.org/officeDocument/2006/relationships/image" Target="../media/image261.png"/><Relationship Id="rId11" Type="http://schemas.openxmlformats.org/officeDocument/2006/relationships/image" Target="../media/image167.png"/><Relationship Id="rId32" Type="http://schemas.openxmlformats.org/officeDocument/2006/relationships/image" Target="../media/image188.png"/><Relationship Id="rId37" Type="http://schemas.openxmlformats.org/officeDocument/2006/relationships/image" Target="../media/image193.png"/><Relationship Id="rId53" Type="http://schemas.openxmlformats.org/officeDocument/2006/relationships/image" Target="../media/image209.png"/><Relationship Id="rId58" Type="http://schemas.openxmlformats.org/officeDocument/2006/relationships/image" Target="../media/image214.png"/><Relationship Id="rId74" Type="http://schemas.openxmlformats.org/officeDocument/2006/relationships/image" Target="../media/image230.jpg"/><Relationship Id="rId79" Type="http://schemas.openxmlformats.org/officeDocument/2006/relationships/image" Target="../media/image83.png"/><Relationship Id="rId102" Type="http://schemas.openxmlformats.org/officeDocument/2006/relationships/image" Target="../media/image257.png"/><Relationship Id="rId5" Type="http://schemas.openxmlformats.org/officeDocument/2006/relationships/image" Target="../media/image161.png"/><Relationship Id="rId90" Type="http://schemas.openxmlformats.org/officeDocument/2006/relationships/image" Target="../media/image245.png"/><Relationship Id="rId95" Type="http://schemas.openxmlformats.org/officeDocument/2006/relationships/image" Target="../media/image250.png"/><Relationship Id="rId22" Type="http://schemas.openxmlformats.org/officeDocument/2006/relationships/image" Target="../media/image178.png"/><Relationship Id="rId27" Type="http://schemas.openxmlformats.org/officeDocument/2006/relationships/image" Target="../media/image183.png"/><Relationship Id="rId43" Type="http://schemas.openxmlformats.org/officeDocument/2006/relationships/image" Target="../media/image199.png"/><Relationship Id="rId48" Type="http://schemas.openxmlformats.org/officeDocument/2006/relationships/image" Target="../media/image204.png"/><Relationship Id="rId64" Type="http://schemas.openxmlformats.org/officeDocument/2006/relationships/image" Target="../media/image220.png"/><Relationship Id="rId69" Type="http://schemas.openxmlformats.org/officeDocument/2006/relationships/image" Target="../media/image225.png"/><Relationship Id="rId80" Type="http://schemas.openxmlformats.org/officeDocument/2006/relationships/image" Target="../media/image235.png"/><Relationship Id="rId85" Type="http://schemas.openxmlformats.org/officeDocument/2006/relationships/image" Target="../media/image240.jpg"/><Relationship Id="rId12" Type="http://schemas.openxmlformats.org/officeDocument/2006/relationships/image" Target="../media/image168.png"/><Relationship Id="rId17" Type="http://schemas.openxmlformats.org/officeDocument/2006/relationships/image" Target="../media/image173.png"/><Relationship Id="rId33" Type="http://schemas.openxmlformats.org/officeDocument/2006/relationships/image" Target="../media/image189.png"/><Relationship Id="rId38" Type="http://schemas.openxmlformats.org/officeDocument/2006/relationships/image" Target="../media/image194.png"/><Relationship Id="rId59" Type="http://schemas.openxmlformats.org/officeDocument/2006/relationships/image" Target="../media/image215.png"/><Relationship Id="rId103" Type="http://schemas.openxmlformats.org/officeDocument/2006/relationships/image" Target="../media/image258.png"/><Relationship Id="rId108" Type="http://schemas.openxmlformats.org/officeDocument/2006/relationships/image" Target="../media/image262.png"/><Relationship Id="rId20" Type="http://schemas.openxmlformats.org/officeDocument/2006/relationships/image" Target="../media/image176.png"/><Relationship Id="rId41" Type="http://schemas.openxmlformats.org/officeDocument/2006/relationships/image" Target="../media/image197.png"/><Relationship Id="rId54" Type="http://schemas.openxmlformats.org/officeDocument/2006/relationships/image" Target="../media/image210.png"/><Relationship Id="rId62" Type="http://schemas.openxmlformats.org/officeDocument/2006/relationships/image" Target="../media/image218.png"/><Relationship Id="rId70" Type="http://schemas.openxmlformats.org/officeDocument/2006/relationships/image" Target="../media/image226.png"/><Relationship Id="rId75" Type="http://schemas.openxmlformats.org/officeDocument/2006/relationships/image" Target="../media/image231.png"/><Relationship Id="rId83" Type="http://schemas.openxmlformats.org/officeDocument/2006/relationships/image" Target="../media/image238.png"/><Relationship Id="rId88" Type="http://schemas.openxmlformats.org/officeDocument/2006/relationships/image" Target="../media/image243.png"/><Relationship Id="rId91" Type="http://schemas.openxmlformats.org/officeDocument/2006/relationships/image" Target="../media/image246.png"/><Relationship Id="rId96" Type="http://schemas.openxmlformats.org/officeDocument/2006/relationships/image" Target="../media/image251.png"/><Relationship Id="rId1" Type="http://schemas.openxmlformats.org/officeDocument/2006/relationships/slideLayout" Target="../slideLayouts/slideLayout26.xml"/><Relationship Id="rId6" Type="http://schemas.openxmlformats.org/officeDocument/2006/relationships/image" Target="../media/image162.png"/><Relationship Id="rId15" Type="http://schemas.openxmlformats.org/officeDocument/2006/relationships/image" Target="../media/image171.png"/><Relationship Id="rId23" Type="http://schemas.openxmlformats.org/officeDocument/2006/relationships/image" Target="../media/image179.png"/><Relationship Id="rId28" Type="http://schemas.openxmlformats.org/officeDocument/2006/relationships/image" Target="../media/image184.png"/><Relationship Id="rId36" Type="http://schemas.openxmlformats.org/officeDocument/2006/relationships/image" Target="../media/image192.png"/><Relationship Id="rId49" Type="http://schemas.openxmlformats.org/officeDocument/2006/relationships/image" Target="../media/image205.png"/><Relationship Id="rId57" Type="http://schemas.openxmlformats.org/officeDocument/2006/relationships/image" Target="../media/image213.png"/><Relationship Id="rId106" Type="http://schemas.openxmlformats.org/officeDocument/2006/relationships/image" Target="../media/image260.png"/><Relationship Id="rId10" Type="http://schemas.openxmlformats.org/officeDocument/2006/relationships/image" Target="../media/image166.png"/><Relationship Id="rId31" Type="http://schemas.openxmlformats.org/officeDocument/2006/relationships/image" Target="../media/image187.png"/><Relationship Id="rId44" Type="http://schemas.openxmlformats.org/officeDocument/2006/relationships/image" Target="../media/image200.png"/><Relationship Id="rId52" Type="http://schemas.openxmlformats.org/officeDocument/2006/relationships/image" Target="../media/image208.png"/><Relationship Id="rId60" Type="http://schemas.openxmlformats.org/officeDocument/2006/relationships/image" Target="../media/image216.png"/><Relationship Id="rId65" Type="http://schemas.openxmlformats.org/officeDocument/2006/relationships/image" Target="../media/image221.png"/><Relationship Id="rId73" Type="http://schemas.openxmlformats.org/officeDocument/2006/relationships/image" Target="../media/image229.png"/><Relationship Id="rId78" Type="http://schemas.openxmlformats.org/officeDocument/2006/relationships/image" Target="../media/image234.png"/><Relationship Id="rId81" Type="http://schemas.openxmlformats.org/officeDocument/2006/relationships/image" Target="../media/image236.png"/><Relationship Id="rId86" Type="http://schemas.openxmlformats.org/officeDocument/2006/relationships/image" Target="../media/image241.png"/><Relationship Id="rId94" Type="http://schemas.openxmlformats.org/officeDocument/2006/relationships/image" Target="../media/image249.png"/><Relationship Id="rId99" Type="http://schemas.openxmlformats.org/officeDocument/2006/relationships/image" Target="../media/image254.png"/><Relationship Id="rId101" Type="http://schemas.openxmlformats.org/officeDocument/2006/relationships/image" Target="../media/image256.png"/><Relationship Id="rId4" Type="http://schemas.openxmlformats.org/officeDocument/2006/relationships/image" Target="../media/image160.png"/><Relationship Id="rId9" Type="http://schemas.openxmlformats.org/officeDocument/2006/relationships/image" Target="../media/image165.png"/><Relationship Id="rId13" Type="http://schemas.openxmlformats.org/officeDocument/2006/relationships/image" Target="../media/image169.png"/><Relationship Id="rId18" Type="http://schemas.openxmlformats.org/officeDocument/2006/relationships/image" Target="../media/image174.png"/><Relationship Id="rId39" Type="http://schemas.openxmlformats.org/officeDocument/2006/relationships/image" Target="../media/image195.png"/><Relationship Id="rId34" Type="http://schemas.openxmlformats.org/officeDocument/2006/relationships/image" Target="../media/image190.png"/><Relationship Id="rId50" Type="http://schemas.openxmlformats.org/officeDocument/2006/relationships/image" Target="../media/image206.png"/><Relationship Id="rId55" Type="http://schemas.openxmlformats.org/officeDocument/2006/relationships/image" Target="../media/image211.png"/><Relationship Id="rId76" Type="http://schemas.openxmlformats.org/officeDocument/2006/relationships/image" Target="../media/image232.png"/><Relationship Id="rId97" Type="http://schemas.openxmlformats.org/officeDocument/2006/relationships/image" Target="../media/image252.png"/><Relationship Id="rId104" Type="http://schemas.openxmlformats.org/officeDocument/2006/relationships/image" Target="../media/image149.png"/><Relationship Id="rId7" Type="http://schemas.openxmlformats.org/officeDocument/2006/relationships/image" Target="../media/image163.png"/><Relationship Id="rId71" Type="http://schemas.openxmlformats.org/officeDocument/2006/relationships/image" Target="../media/image227.png"/><Relationship Id="rId92" Type="http://schemas.openxmlformats.org/officeDocument/2006/relationships/image" Target="../media/image247.png"/><Relationship Id="rId2" Type="http://schemas.openxmlformats.org/officeDocument/2006/relationships/notesSlide" Target="../notesSlides/notesSlide17.xml"/><Relationship Id="rId29" Type="http://schemas.openxmlformats.org/officeDocument/2006/relationships/image" Target="../media/image185.png"/><Relationship Id="rId24" Type="http://schemas.openxmlformats.org/officeDocument/2006/relationships/image" Target="../media/image180.png"/><Relationship Id="rId40" Type="http://schemas.openxmlformats.org/officeDocument/2006/relationships/image" Target="../media/image196.png"/><Relationship Id="rId45" Type="http://schemas.openxmlformats.org/officeDocument/2006/relationships/image" Target="../media/image201.png"/><Relationship Id="rId66" Type="http://schemas.openxmlformats.org/officeDocument/2006/relationships/image" Target="../media/image222.png"/><Relationship Id="rId87" Type="http://schemas.openxmlformats.org/officeDocument/2006/relationships/image" Target="../media/image242.png"/><Relationship Id="rId61" Type="http://schemas.openxmlformats.org/officeDocument/2006/relationships/image" Target="../media/image217.png"/><Relationship Id="rId82" Type="http://schemas.openxmlformats.org/officeDocument/2006/relationships/image" Target="../media/image237.png"/><Relationship Id="rId19" Type="http://schemas.openxmlformats.org/officeDocument/2006/relationships/image" Target="../media/image175.png"/><Relationship Id="rId14" Type="http://schemas.openxmlformats.org/officeDocument/2006/relationships/image" Target="../media/image170.png"/><Relationship Id="rId30" Type="http://schemas.openxmlformats.org/officeDocument/2006/relationships/image" Target="../media/image186.png"/><Relationship Id="rId35" Type="http://schemas.openxmlformats.org/officeDocument/2006/relationships/image" Target="../media/image191.png"/><Relationship Id="rId56" Type="http://schemas.openxmlformats.org/officeDocument/2006/relationships/image" Target="../media/image212.png"/><Relationship Id="rId77" Type="http://schemas.openxmlformats.org/officeDocument/2006/relationships/image" Target="../media/image233.png"/><Relationship Id="rId100" Type="http://schemas.openxmlformats.org/officeDocument/2006/relationships/image" Target="../media/image255.png"/><Relationship Id="rId105" Type="http://schemas.openxmlformats.org/officeDocument/2006/relationships/image" Target="../media/image259.png"/><Relationship Id="rId8" Type="http://schemas.openxmlformats.org/officeDocument/2006/relationships/image" Target="../media/image164.png"/><Relationship Id="rId51" Type="http://schemas.openxmlformats.org/officeDocument/2006/relationships/image" Target="../media/image207.png"/><Relationship Id="rId72" Type="http://schemas.openxmlformats.org/officeDocument/2006/relationships/image" Target="../media/image228.png"/><Relationship Id="rId93" Type="http://schemas.openxmlformats.org/officeDocument/2006/relationships/image" Target="../media/image248.png"/><Relationship Id="rId98" Type="http://schemas.openxmlformats.org/officeDocument/2006/relationships/image" Target="../media/image253.png"/><Relationship Id="rId3" Type="http://schemas.openxmlformats.org/officeDocument/2006/relationships/image" Target="../media/image159.png"/><Relationship Id="rId25" Type="http://schemas.openxmlformats.org/officeDocument/2006/relationships/image" Target="../media/image181.png"/><Relationship Id="rId46" Type="http://schemas.openxmlformats.org/officeDocument/2006/relationships/image" Target="../media/image202.png"/><Relationship Id="rId67" Type="http://schemas.openxmlformats.org/officeDocument/2006/relationships/image" Target="../media/image223.png"/></Relationships>
</file>

<file path=ppt/slides/_rels/slide18.xml.rels><?xml version="1.0" encoding="UTF-8" standalone="yes"?>
<Relationships xmlns="http://schemas.openxmlformats.org/package/2006/relationships"><Relationship Id="rId117" Type="http://schemas.openxmlformats.org/officeDocument/2006/relationships/image" Target="../media/image376.png"/><Relationship Id="rId21" Type="http://schemas.openxmlformats.org/officeDocument/2006/relationships/image" Target="../media/image281.png"/><Relationship Id="rId42" Type="http://schemas.openxmlformats.org/officeDocument/2006/relationships/image" Target="../media/image301.png"/><Relationship Id="rId47" Type="http://schemas.openxmlformats.org/officeDocument/2006/relationships/image" Target="../media/image306.png"/><Relationship Id="rId63" Type="http://schemas.openxmlformats.org/officeDocument/2006/relationships/image" Target="../media/image322.png"/><Relationship Id="rId68" Type="http://schemas.openxmlformats.org/officeDocument/2006/relationships/image" Target="../media/image327.png"/><Relationship Id="rId84" Type="http://schemas.openxmlformats.org/officeDocument/2006/relationships/image" Target="../media/image343.png"/><Relationship Id="rId89" Type="http://schemas.openxmlformats.org/officeDocument/2006/relationships/image" Target="../media/image348.png"/><Relationship Id="rId112" Type="http://schemas.openxmlformats.org/officeDocument/2006/relationships/image" Target="../media/image371.png"/><Relationship Id="rId16" Type="http://schemas.openxmlformats.org/officeDocument/2006/relationships/image" Target="../media/image276.png"/><Relationship Id="rId107" Type="http://schemas.openxmlformats.org/officeDocument/2006/relationships/image" Target="../media/image366.png"/><Relationship Id="rId11" Type="http://schemas.openxmlformats.org/officeDocument/2006/relationships/image" Target="../media/image271.jpeg"/><Relationship Id="rId32" Type="http://schemas.openxmlformats.org/officeDocument/2006/relationships/image" Target="../media/image291.png"/><Relationship Id="rId37" Type="http://schemas.openxmlformats.org/officeDocument/2006/relationships/image" Target="../media/image296.png"/><Relationship Id="rId53" Type="http://schemas.openxmlformats.org/officeDocument/2006/relationships/image" Target="../media/image312.png"/><Relationship Id="rId58" Type="http://schemas.openxmlformats.org/officeDocument/2006/relationships/image" Target="../media/image317.png"/><Relationship Id="rId74" Type="http://schemas.openxmlformats.org/officeDocument/2006/relationships/image" Target="../media/image333.png"/><Relationship Id="rId79" Type="http://schemas.openxmlformats.org/officeDocument/2006/relationships/image" Target="../media/image338.png"/><Relationship Id="rId102" Type="http://schemas.openxmlformats.org/officeDocument/2006/relationships/image" Target="../media/image361.png"/><Relationship Id="rId123" Type="http://schemas.openxmlformats.org/officeDocument/2006/relationships/image" Target="../media/image382.png"/><Relationship Id="rId128" Type="http://schemas.openxmlformats.org/officeDocument/2006/relationships/image" Target="../media/image387.png"/><Relationship Id="rId5" Type="http://schemas.openxmlformats.org/officeDocument/2006/relationships/image" Target="../media/image265.png"/><Relationship Id="rId90" Type="http://schemas.openxmlformats.org/officeDocument/2006/relationships/image" Target="../media/image349.png"/><Relationship Id="rId95" Type="http://schemas.openxmlformats.org/officeDocument/2006/relationships/image" Target="../media/image354.png"/><Relationship Id="rId22" Type="http://schemas.openxmlformats.org/officeDocument/2006/relationships/image" Target="../media/image282.png"/><Relationship Id="rId27" Type="http://schemas.openxmlformats.org/officeDocument/2006/relationships/image" Target="../media/image287.png"/><Relationship Id="rId43" Type="http://schemas.openxmlformats.org/officeDocument/2006/relationships/image" Target="../media/image302.png"/><Relationship Id="rId48" Type="http://schemas.openxmlformats.org/officeDocument/2006/relationships/image" Target="../media/image307.png"/><Relationship Id="rId64" Type="http://schemas.openxmlformats.org/officeDocument/2006/relationships/image" Target="../media/image323.png"/><Relationship Id="rId69" Type="http://schemas.openxmlformats.org/officeDocument/2006/relationships/image" Target="../media/image328.png"/><Relationship Id="rId113" Type="http://schemas.openxmlformats.org/officeDocument/2006/relationships/image" Target="../media/image372.png"/><Relationship Id="rId118" Type="http://schemas.openxmlformats.org/officeDocument/2006/relationships/image" Target="../media/image377.png"/><Relationship Id="rId80" Type="http://schemas.openxmlformats.org/officeDocument/2006/relationships/image" Target="../media/image339.png"/><Relationship Id="rId85" Type="http://schemas.openxmlformats.org/officeDocument/2006/relationships/image" Target="../media/image344.png"/><Relationship Id="rId12" Type="http://schemas.openxmlformats.org/officeDocument/2006/relationships/image" Target="../media/image272.png"/><Relationship Id="rId17" Type="http://schemas.openxmlformats.org/officeDocument/2006/relationships/image" Target="../media/image277.png"/><Relationship Id="rId33" Type="http://schemas.openxmlformats.org/officeDocument/2006/relationships/image" Target="../media/image292.png"/><Relationship Id="rId38" Type="http://schemas.openxmlformats.org/officeDocument/2006/relationships/image" Target="../media/image297.png"/><Relationship Id="rId59" Type="http://schemas.openxmlformats.org/officeDocument/2006/relationships/image" Target="../media/image318.png"/><Relationship Id="rId103" Type="http://schemas.openxmlformats.org/officeDocument/2006/relationships/image" Target="../media/image362.png"/><Relationship Id="rId108" Type="http://schemas.openxmlformats.org/officeDocument/2006/relationships/image" Target="../media/image367.png"/><Relationship Id="rId124" Type="http://schemas.openxmlformats.org/officeDocument/2006/relationships/image" Target="../media/image383.png"/><Relationship Id="rId129" Type="http://schemas.openxmlformats.org/officeDocument/2006/relationships/image" Target="../media/image388.png"/><Relationship Id="rId54" Type="http://schemas.openxmlformats.org/officeDocument/2006/relationships/image" Target="../media/image313.png"/><Relationship Id="rId70" Type="http://schemas.openxmlformats.org/officeDocument/2006/relationships/image" Target="../media/image329.png"/><Relationship Id="rId75" Type="http://schemas.openxmlformats.org/officeDocument/2006/relationships/image" Target="../media/image334.png"/><Relationship Id="rId91" Type="http://schemas.openxmlformats.org/officeDocument/2006/relationships/image" Target="../media/image350.png"/><Relationship Id="rId96" Type="http://schemas.openxmlformats.org/officeDocument/2006/relationships/image" Target="../media/image355.png"/><Relationship Id="rId1" Type="http://schemas.openxmlformats.org/officeDocument/2006/relationships/slideLayout" Target="../slideLayouts/slideLayout26.xml"/><Relationship Id="rId6" Type="http://schemas.openxmlformats.org/officeDocument/2006/relationships/image" Target="../media/image266.png"/><Relationship Id="rId23" Type="http://schemas.openxmlformats.org/officeDocument/2006/relationships/image" Target="../media/image283.png"/><Relationship Id="rId28" Type="http://schemas.openxmlformats.org/officeDocument/2006/relationships/image" Target="../media/image288.png"/><Relationship Id="rId49" Type="http://schemas.openxmlformats.org/officeDocument/2006/relationships/image" Target="../media/image308.png"/><Relationship Id="rId114" Type="http://schemas.openxmlformats.org/officeDocument/2006/relationships/image" Target="../media/image373.png"/><Relationship Id="rId119" Type="http://schemas.openxmlformats.org/officeDocument/2006/relationships/image" Target="../media/image378.png"/><Relationship Id="rId44" Type="http://schemas.openxmlformats.org/officeDocument/2006/relationships/image" Target="../media/image303.png"/><Relationship Id="rId60" Type="http://schemas.openxmlformats.org/officeDocument/2006/relationships/image" Target="../media/image319.png"/><Relationship Id="rId65" Type="http://schemas.openxmlformats.org/officeDocument/2006/relationships/image" Target="../media/image324.png"/><Relationship Id="rId81" Type="http://schemas.openxmlformats.org/officeDocument/2006/relationships/image" Target="../media/image340.png"/><Relationship Id="rId86" Type="http://schemas.openxmlformats.org/officeDocument/2006/relationships/image" Target="../media/image345.png"/><Relationship Id="rId130" Type="http://schemas.openxmlformats.org/officeDocument/2006/relationships/image" Target="../media/image389.png"/><Relationship Id="rId13" Type="http://schemas.openxmlformats.org/officeDocument/2006/relationships/image" Target="../media/image273.png"/><Relationship Id="rId18" Type="http://schemas.openxmlformats.org/officeDocument/2006/relationships/image" Target="../media/image278.png"/><Relationship Id="rId39" Type="http://schemas.openxmlformats.org/officeDocument/2006/relationships/image" Target="../media/image298.png"/><Relationship Id="rId109" Type="http://schemas.openxmlformats.org/officeDocument/2006/relationships/image" Target="../media/image368.png"/><Relationship Id="rId34" Type="http://schemas.openxmlformats.org/officeDocument/2006/relationships/image" Target="../media/image293.jpeg"/><Relationship Id="rId50" Type="http://schemas.openxmlformats.org/officeDocument/2006/relationships/image" Target="../media/image309.png"/><Relationship Id="rId55" Type="http://schemas.openxmlformats.org/officeDocument/2006/relationships/image" Target="../media/image314.png"/><Relationship Id="rId76" Type="http://schemas.openxmlformats.org/officeDocument/2006/relationships/image" Target="../media/image335.png"/><Relationship Id="rId97" Type="http://schemas.openxmlformats.org/officeDocument/2006/relationships/image" Target="../media/image356.png"/><Relationship Id="rId104" Type="http://schemas.openxmlformats.org/officeDocument/2006/relationships/image" Target="../media/image363.png"/><Relationship Id="rId120" Type="http://schemas.openxmlformats.org/officeDocument/2006/relationships/image" Target="../media/image379.png"/><Relationship Id="rId125" Type="http://schemas.openxmlformats.org/officeDocument/2006/relationships/image" Target="../media/image384.png"/><Relationship Id="rId7" Type="http://schemas.openxmlformats.org/officeDocument/2006/relationships/image" Target="../media/image267.png"/><Relationship Id="rId71" Type="http://schemas.openxmlformats.org/officeDocument/2006/relationships/image" Target="../media/image330.png"/><Relationship Id="rId92" Type="http://schemas.openxmlformats.org/officeDocument/2006/relationships/image" Target="../media/image351.png"/><Relationship Id="rId2" Type="http://schemas.openxmlformats.org/officeDocument/2006/relationships/notesSlide" Target="../notesSlides/notesSlide18.xml"/><Relationship Id="rId29" Type="http://schemas.openxmlformats.org/officeDocument/2006/relationships/image" Target="../media/image289.png"/><Relationship Id="rId24" Type="http://schemas.openxmlformats.org/officeDocument/2006/relationships/image" Target="../media/image284.png"/><Relationship Id="rId40" Type="http://schemas.openxmlformats.org/officeDocument/2006/relationships/image" Target="../media/image299.png"/><Relationship Id="rId45" Type="http://schemas.openxmlformats.org/officeDocument/2006/relationships/image" Target="../media/image304.png"/><Relationship Id="rId66" Type="http://schemas.openxmlformats.org/officeDocument/2006/relationships/image" Target="../media/image325.png"/><Relationship Id="rId87" Type="http://schemas.openxmlformats.org/officeDocument/2006/relationships/image" Target="../media/image346.png"/><Relationship Id="rId110" Type="http://schemas.openxmlformats.org/officeDocument/2006/relationships/image" Target="../media/image369.png"/><Relationship Id="rId115" Type="http://schemas.openxmlformats.org/officeDocument/2006/relationships/image" Target="../media/image374.png"/><Relationship Id="rId131" Type="http://schemas.openxmlformats.org/officeDocument/2006/relationships/image" Target="../media/image390.png"/><Relationship Id="rId61" Type="http://schemas.openxmlformats.org/officeDocument/2006/relationships/image" Target="../media/image320.png"/><Relationship Id="rId82" Type="http://schemas.openxmlformats.org/officeDocument/2006/relationships/image" Target="../media/image341.png"/><Relationship Id="rId19" Type="http://schemas.openxmlformats.org/officeDocument/2006/relationships/image" Target="../media/image279.png"/><Relationship Id="rId14" Type="http://schemas.openxmlformats.org/officeDocument/2006/relationships/image" Target="../media/image274.png"/><Relationship Id="rId30" Type="http://schemas.openxmlformats.org/officeDocument/2006/relationships/image" Target="../media/image253.png"/><Relationship Id="rId35" Type="http://schemas.openxmlformats.org/officeDocument/2006/relationships/image" Target="../media/image294.png"/><Relationship Id="rId56" Type="http://schemas.openxmlformats.org/officeDocument/2006/relationships/image" Target="../media/image315.png"/><Relationship Id="rId77" Type="http://schemas.openxmlformats.org/officeDocument/2006/relationships/image" Target="../media/image336.png"/><Relationship Id="rId100" Type="http://schemas.openxmlformats.org/officeDocument/2006/relationships/image" Target="../media/image359.png"/><Relationship Id="rId105" Type="http://schemas.openxmlformats.org/officeDocument/2006/relationships/image" Target="../media/image364.png"/><Relationship Id="rId126" Type="http://schemas.openxmlformats.org/officeDocument/2006/relationships/image" Target="../media/image385.png"/><Relationship Id="rId8" Type="http://schemas.openxmlformats.org/officeDocument/2006/relationships/image" Target="../media/image268.jpeg"/><Relationship Id="rId51" Type="http://schemas.openxmlformats.org/officeDocument/2006/relationships/image" Target="../media/image310.png"/><Relationship Id="rId72" Type="http://schemas.openxmlformats.org/officeDocument/2006/relationships/image" Target="../media/image331.png"/><Relationship Id="rId93" Type="http://schemas.openxmlformats.org/officeDocument/2006/relationships/image" Target="../media/image352.png"/><Relationship Id="rId98" Type="http://schemas.openxmlformats.org/officeDocument/2006/relationships/image" Target="../media/image357.png"/><Relationship Id="rId121" Type="http://schemas.openxmlformats.org/officeDocument/2006/relationships/image" Target="../media/image380.png"/><Relationship Id="rId3" Type="http://schemas.openxmlformats.org/officeDocument/2006/relationships/image" Target="../media/image263.png"/><Relationship Id="rId25" Type="http://schemas.openxmlformats.org/officeDocument/2006/relationships/image" Target="../media/image285.png"/><Relationship Id="rId46" Type="http://schemas.openxmlformats.org/officeDocument/2006/relationships/image" Target="../media/image305.png"/><Relationship Id="rId67" Type="http://schemas.openxmlformats.org/officeDocument/2006/relationships/image" Target="../media/image326.png"/><Relationship Id="rId116" Type="http://schemas.openxmlformats.org/officeDocument/2006/relationships/image" Target="../media/image375.png"/><Relationship Id="rId20" Type="http://schemas.openxmlformats.org/officeDocument/2006/relationships/image" Target="../media/image280.png"/><Relationship Id="rId41" Type="http://schemas.openxmlformats.org/officeDocument/2006/relationships/image" Target="../media/image300.png"/><Relationship Id="rId62" Type="http://schemas.openxmlformats.org/officeDocument/2006/relationships/image" Target="../media/image321.png"/><Relationship Id="rId83" Type="http://schemas.openxmlformats.org/officeDocument/2006/relationships/image" Target="../media/image342.png"/><Relationship Id="rId88" Type="http://schemas.openxmlformats.org/officeDocument/2006/relationships/image" Target="../media/image347.png"/><Relationship Id="rId111" Type="http://schemas.openxmlformats.org/officeDocument/2006/relationships/image" Target="../media/image370.png"/><Relationship Id="rId15" Type="http://schemas.openxmlformats.org/officeDocument/2006/relationships/image" Target="../media/image275.png"/><Relationship Id="rId36" Type="http://schemas.openxmlformats.org/officeDocument/2006/relationships/image" Target="../media/image295.png"/><Relationship Id="rId57" Type="http://schemas.openxmlformats.org/officeDocument/2006/relationships/image" Target="../media/image316.png"/><Relationship Id="rId106" Type="http://schemas.openxmlformats.org/officeDocument/2006/relationships/image" Target="../media/image365.png"/><Relationship Id="rId127" Type="http://schemas.openxmlformats.org/officeDocument/2006/relationships/image" Target="../media/image386.png"/><Relationship Id="rId10" Type="http://schemas.openxmlformats.org/officeDocument/2006/relationships/image" Target="../media/image270.png"/><Relationship Id="rId31" Type="http://schemas.openxmlformats.org/officeDocument/2006/relationships/image" Target="../media/image290.png"/><Relationship Id="rId52" Type="http://schemas.openxmlformats.org/officeDocument/2006/relationships/image" Target="../media/image311.png"/><Relationship Id="rId73" Type="http://schemas.openxmlformats.org/officeDocument/2006/relationships/image" Target="../media/image332.png"/><Relationship Id="rId78" Type="http://schemas.openxmlformats.org/officeDocument/2006/relationships/image" Target="../media/image337.png"/><Relationship Id="rId94" Type="http://schemas.openxmlformats.org/officeDocument/2006/relationships/image" Target="../media/image353.png"/><Relationship Id="rId99" Type="http://schemas.openxmlformats.org/officeDocument/2006/relationships/image" Target="../media/image358.png"/><Relationship Id="rId101" Type="http://schemas.openxmlformats.org/officeDocument/2006/relationships/image" Target="../media/image360.png"/><Relationship Id="rId122" Type="http://schemas.openxmlformats.org/officeDocument/2006/relationships/image" Target="../media/image381.png"/><Relationship Id="rId4" Type="http://schemas.openxmlformats.org/officeDocument/2006/relationships/image" Target="../media/image264.png"/><Relationship Id="rId9" Type="http://schemas.openxmlformats.org/officeDocument/2006/relationships/image" Target="../media/image269.png"/><Relationship Id="rId26" Type="http://schemas.openxmlformats.org/officeDocument/2006/relationships/image" Target="../media/image286.png"/></Relationships>
</file>

<file path=ppt/slides/_rels/slide19.xml.rels><?xml version="1.0" encoding="UTF-8" standalone="yes"?>
<Relationships xmlns="http://schemas.openxmlformats.org/package/2006/relationships"><Relationship Id="rId117" Type="http://schemas.openxmlformats.org/officeDocument/2006/relationships/image" Target="../media/image505.png"/><Relationship Id="rId21" Type="http://schemas.openxmlformats.org/officeDocument/2006/relationships/image" Target="../media/image409.png"/><Relationship Id="rId42" Type="http://schemas.openxmlformats.org/officeDocument/2006/relationships/image" Target="../media/image430.png"/><Relationship Id="rId63" Type="http://schemas.openxmlformats.org/officeDocument/2006/relationships/image" Target="../media/image451.png"/><Relationship Id="rId84" Type="http://schemas.openxmlformats.org/officeDocument/2006/relationships/image" Target="../media/image472.png"/><Relationship Id="rId138" Type="http://schemas.openxmlformats.org/officeDocument/2006/relationships/image" Target="../media/image525.png"/><Relationship Id="rId107" Type="http://schemas.openxmlformats.org/officeDocument/2006/relationships/image" Target="../media/image495.png"/><Relationship Id="rId11" Type="http://schemas.openxmlformats.org/officeDocument/2006/relationships/image" Target="../media/image399.png"/><Relationship Id="rId32" Type="http://schemas.openxmlformats.org/officeDocument/2006/relationships/image" Target="../media/image420.png"/><Relationship Id="rId37" Type="http://schemas.openxmlformats.org/officeDocument/2006/relationships/image" Target="../media/image425.png"/><Relationship Id="rId53" Type="http://schemas.openxmlformats.org/officeDocument/2006/relationships/image" Target="../media/image441.png"/><Relationship Id="rId58" Type="http://schemas.openxmlformats.org/officeDocument/2006/relationships/image" Target="../media/image446.png"/><Relationship Id="rId74" Type="http://schemas.openxmlformats.org/officeDocument/2006/relationships/image" Target="../media/image462.png"/><Relationship Id="rId79" Type="http://schemas.openxmlformats.org/officeDocument/2006/relationships/image" Target="../media/image467.png"/><Relationship Id="rId102" Type="http://schemas.openxmlformats.org/officeDocument/2006/relationships/image" Target="../media/image490.png"/><Relationship Id="rId123" Type="http://schemas.openxmlformats.org/officeDocument/2006/relationships/image" Target="../media/image511.png"/><Relationship Id="rId128" Type="http://schemas.openxmlformats.org/officeDocument/2006/relationships/image" Target="../media/image257.png"/><Relationship Id="rId5" Type="http://schemas.openxmlformats.org/officeDocument/2006/relationships/image" Target="../media/image393.png"/><Relationship Id="rId90" Type="http://schemas.openxmlformats.org/officeDocument/2006/relationships/image" Target="../media/image478.png"/><Relationship Id="rId95" Type="http://schemas.openxmlformats.org/officeDocument/2006/relationships/image" Target="../media/image483.png"/><Relationship Id="rId22" Type="http://schemas.openxmlformats.org/officeDocument/2006/relationships/image" Target="../media/image410.png"/><Relationship Id="rId27" Type="http://schemas.openxmlformats.org/officeDocument/2006/relationships/image" Target="../media/image415.png"/><Relationship Id="rId43" Type="http://schemas.openxmlformats.org/officeDocument/2006/relationships/image" Target="../media/image431.png"/><Relationship Id="rId48" Type="http://schemas.openxmlformats.org/officeDocument/2006/relationships/image" Target="../media/image436.png"/><Relationship Id="rId64" Type="http://schemas.openxmlformats.org/officeDocument/2006/relationships/image" Target="../media/image452.png"/><Relationship Id="rId69" Type="http://schemas.openxmlformats.org/officeDocument/2006/relationships/image" Target="../media/image457.png"/><Relationship Id="rId113" Type="http://schemas.openxmlformats.org/officeDocument/2006/relationships/image" Target="../media/image501.png"/><Relationship Id="rId118" Type="http://schemas.openxmlformats.org/officeDocument/2006/relationships/image" Target="../media/image506.png"/><Relationship Id="rId134" Type="http://schemas.openxmlformats.org/officeDocument/2006/relationships/image" Target="../media/image521.png"/><Relationship Id="rId139" Type="http://schemas.openxmlformats.org/officeDocument/2006/relationships/image" Target="../media/image526.png"/><Relationship Id="rId80" Type="http://schemas.openxmlformats.org/officeDocument/2006/relationships/image" Target="../media/image468.png"/><Relationship Id="rId85" Type="http://schemas.openxmlformats.org/officeDocument/2006/relationships/image" Target="../media/image473.png"/><Relationship Id="rId12" Type="http://schemas.openxmlformats.org/officeDocument/2006/relationships/image" Target="../media/image400.png"/><Relationship Id="rId17" Type="http://schemas.openxmlformats.org/officeDocument/2006/relationships/image" Target="../media/image405.png"/><Relationship Id="rId33" Type="http://schemas.openxmlformats.org/officeDocument/2006/relationships/image" Target="../media/image421.png"/><Relationship Id="rId38" Type="http://schemas.openxmlformats.org/officeDocument/2006/relationships/image" Target="../media/image426.png"/><Relationship Id="rId59" Type="http://schemas.openxmlformats.org/officeDocument/2006/relationships/image" Target="../media/image447.png"/><Relationship Id="rId103" Type="http://schemas.openxmlformats.org/officeDocument/2006/relationships/image" Target="../media/image491.png"/><Relationship Id="rId108" Type="http://schemas.openxmlformats.org/officeDocument/2006/relationships/image" Target="../media/image496.png"/><Relationship Id="rId124" Type="http://schemas.openxmlformats.org/officeDocument/2006/relationships/image" Target="../media/image512.png"/><Relationship Id="rId129" Type="http://schemas.openxmlformats.org/officeDocument/2006/relationships/image" Target="../media/image516.png"/><Relationship Id="rId54" Type="http://schemas.openxmlformats.org/officeDocument/2006/relationships/image" Target="../media/image442.png"/><Relationship Id="rId70" Type="http://schemas.openxmlformats.org/officeDocument/2006/relationships/image" Target="../media/image458.png"/><Relationship Id="rId75" Type="http://schemas.openxmlformats.org/officeDocument/2006/relationships/image" Target="../media/image463.png"/><Relationship Id="rId91" Type="http://schemas.openxmlformats.org/officeDocument/2006/relationships/image" Target="../media/image479.png"/><Relationship Id="rId96" Type="http://schemas.openxmlformats.org/officeDocument/2006/relationships/image" Target="../media/image484.png"/><Relationship Id="rId140" Type="http://schemas.openxmlformats.org/officeDocument/2006/relationships/image" Target="../media/image527.png"/><Relationship Id="rId1" Type="http://schemas.openxmlformats.org/officeDocument/2006/relationships/slideLayout" Target="../slideLayouts/slideLayout50.xml"/><Relationship Id="rId6" Type="http://schemas.openxmlformats.org/officeDocument/2006/relationships/image" Target="../media/image394.png"/><Relationship Id="rId23" Type="http://schemas.openxmlformats.org/officeDocument/2006/relationships/image" Target="../media/image411.png"/><Relationship Id="rId28" Type="http://schemas.openxmlformats.org/officeDocument/2006/relationships/image" Target="../media/image416.png"/><Relationship Id="rId49" Type="http://schemas.openxmlformats.org/officeDocument/2006/relationships/image" Target="../media/image437.png"/><Relationship Id="rId114" Type="http://schemas.openxmlformats.org/officeDocument/2006/relationships/image" Target="../media/image502.png"/><Relationship Id="rId119" Type="http://schemas.openxmlformats.org/officeDocument/2006/relationships/image" Target="../media/image507.png"/><Relationship Id="rId44" Type="http://schemas.openxmlformats.org/officeDocument/2006/relationships/image" Target="../media/image432.png"/><Relationship Id="rId60" Type="http://schemas.openxmlformats.org/officeDocument/2006/relationships/image" Target="../media/image448.png"/><Relationship Id="rId65" Type="http://schemas.openxmlformats.org/officeDocument/2006/relationships/image" Target="../media/image453.png"/><Relationship Id="rId81" Type="http://schemas.openxmlformats.org/officeDocument/2006/relationships/image" Target="../media/image469.png"/><Relationship Id="rId86" Type="http://schemas.openxmlformats.org/officeDocument/2006/relationships/image" Target="../media/image474.png"/><Relationship Id="rId130" Type="http://schemas.openxmlformats.org/officeDocument/2006/relationships/image" Target="../media/image517.png"/><Relationship Id="rId135" Type="http://schemas.openxmlformats.org/officeDocument/2006/relationships/image" Target="../media/image522.png"/><Relationship Id="rId13" Type="http://schemas.openxmlformats.org/officeDocument/2006/relationships/image" Target="../media/image401.png"/><Relationship Id="rId18" Type="http://schemas.openxmlformats.org/officeDocument/2006/relationships/image" Target="../media/image406.png"/><Relationship Id="rId39" Type="http://schemas.openxmlformats.org/officeDocument/2006/relationships/image" Target="../media/image427.png"/><Relationship Id="rId109" Type="http://schemas.openxmlformats.org/officeDocument/2006/relationships/image" Target="../media/image497.png"/><Relationship Id="rId34" Type="http://schemas.openxmlformats.org/officeDocument/2006/relationships/image" Target="../media/image422.jpeg"/><Relationship Id="rId50" Type="http://schemas.openxmlformats.org/officeDocument/2006/relationships/image" Target="../media/image438.png"/><Relationship Id="rId55" Type="http://schemas.openxmlformats.org/officeDocument/2006/relationships/image" Target="../media/image443.png"/><Relationship Id="rId76" Type="http://schemas.openxmlformats.org/officeDocument/2006/relationships/image" Target="../media/image464.png"/><Relationship Id="rId97" Type="http://schemas.openxmlformats.org/officeDocument/2006/relationships/image" Target="../media/image485.png"/><Relationship Id="rId104" Type="http://schemas.openxmlformats.org/officeDocument/2006/relationships/image" Target="../media/image492.png"/><Relationship Id="rId120" Type="http://schemas.openxmlformats.org/officeDocument/2006/relationships/image" Target="../media/image508.png"/><Relationship Id="rId125" Type="http://schemas.openxmlformats.org/officeDocument/2006/relationships/image" Target="../media/image513.png"/><Relationship Id="rId141" Type="http://schemas.openxmlformats.org/officeDocument/2006/relationships/image" Target="../media/image528.png"/><Relationship Id="rId7" Type="http://schemas.openxmlformats.org/officeDocument/2006/relationships/image" Target="../media/image395.png"/><Relationship Id="rId71" Type="http://schemas.openxmlformats.org/officeDocument/2006/relationships/image" Target="../media/image459.png"/><Relationship Id="rId92" Type="http://schemas.openxmlformats.org/officeDocument/2006/relationships/image" Target="../media/image480.png"/><Relationship Id="rId2" Type="http://schemas.openxmlformats.org/officeDocument/2006/relationships/notesSlide" Target="../notesSlides/notesSlide19.xml"/><Relationship Id="rId29" Type="http://schemas.openxmlformats.org/officeDocument/2006/relationships/image" Target="../media/image417.png"/><Relationship Id="rId24" Type="http://schemas.openxmlformats.org/officeDocument/2006/relationships/image" Target="../media/image412.png"/><Relationship Id="rId40" Type="http://schemas.openxmlformats.org/officeDocument/2006/relationships/image" Target="../media/image428.png"/><Relationship Id="rId45" Type="http://schemas.openxmlformats.org/officeDocument/2006/relationships/image" Target="../media/image433.png"/><Relationship Id="rId66" Type="http://schemas.openxmlformats.org/officeDocument/2006/relationships/image" Target="../media/image454.png"/><Relationship Id="rId87" Type="http://schemas.openxmlformats.org/officeDocument/2006/relationships/image" Target="../media/image475.png"/><Relationship Id="rId110" Type="http://schemas.openxmlformats.org/officeDocument/2006/relationships/image" Target="../media/image498.png"/><Relationship Id="rId115" Type="http://schemas.openxmlformats.org/officeDocument/2006/relationships/image" Target="../media/image503.png"/><Relationship Id="rId131" Type="http://schemas.openxmlformats.org/officeDocument/2006/relationships/image" Target="../media/image518.png"/><Relationship Id="rId136" Type="http://schemas.openxmlformats.org/officeDocument/2006/relationships/image" Target="../media/image523.png"/><Relationship Id="rId61" Type="http://schemas.openxmlformats.org/officeDocument/2006/relationships/image" Target="../media/image449.png"/><Relationship Id="rId82" Type="http://schemas.openxmlformats.org/officeDocument/2006/relationships/image" Target="../media/image470.png"/><Relationship Id="rId19" Type="http://schemas.openxmlformats.org/officeDocument/2006/relationships/image" Target="../media/image407.png"/><Relationship Id="rId14" Type="http://schemas.openxmlformats.org/officeDocument/2006/relationships/image" Target="../media/image402.png"/><Relationship Id="rId30" Type="http://schemas.openxmlformats.org/officeDocument/2006/relationships/image" Target="../media/image418.png"/><Relationship Id="rId35" Type="http://schemas.openxmlformats.org/officeDocument/2006/relationships/image" Target="../media/image423.png"/><Relationship Id="rId56" Type="http://schemas.openxmlformats.org/officeDocument/2006/relationships/image" Target="../media/image444.png"/><Relationship Id="rId77" Type="http://schemas.openxmlformats.org/officeDocument/2006/relationships/image" Target="../media/image465.png"/><Relationship Id="rId100" Type="http://schemas.openxmlformats.org/officeDocument/2006/relationships/image" Target="../media/image488.png"/><Relationship Id="rId105" Type="http://schemas.openxmlformats.org/officeDocument/2006/relationships/image" Target="../media/image493.png"/><Relationship Id="rId126" Type="http://schemas.openxmlformats.org/officeDocument/2006/relationships/image" Target="../media/image514.png"/><Relationship Id="rId8" Type="http://schemas.openxmlformats.org/officeDocument/2006/relationships/image" Target="../media/image396.jpeg"/><Relationship Id="rId51" Type="http://schemas.openxmlformats.org/officeDocument/2006/relationships/image" Target="../media/image439.png"/><Relationship Id="rId72" Type="http://schemas.openxmlformats.org/officeDocument/2006/relationships/image" Target="../media/image460.png"/><Relationship Id="rId93" Type="http://schemas.openxmlformats.org/officeDocument/2006/relationships/image" Target="../media/image481.png"/><Relationship Id="rId98" Type="http://schemas.openxmlformats.org/officeDocument/2006/relationships/image" Target="../media/image486.png"/><Relationship Id="rId121" Type="http://schemas.openxmlformats.org/officeDocument/2006/relationships/image" Target="../media/image509.png"/><Relationship Id="rId142" Type="http://schemas.openxmlformats.org/officeDocument/2006/relationships/image" Target="../media/image529.png"/><Relationship Id="rId3" Type="http://schemas.openxmlformats.org/officeDocument/2006/relationships/image" Target="../media/image391.png"/><Relationship Id="rId25" Type="http://schemas.openxmlformats.org/officeDocument/2006/relationships/image" Target="../media/image413.png"/><Relationship Id="rId46" Type="http://schemas.openxmlformats.org/officeDocument/2006/relationships/image" Target="../media/image434.png"/><Relationship Id="rId67" Type="http://schemas.openxmlformats.org/officeDocument/2006/relationships/image" Target="../media/image455.png"/><Relationship Id="rId116" Type="http://schemas.openxmlformats.org/officeDocument/2006/relationships/image" Target="../media/image504.png"/><Relationship Id="rId137" Type="http://schemas.openxmlformats.org/officeDocument/2006/relationships/image" Target="../media/image524.png"/><Relationship Id="rId20" Type="http://schemas.openxmlformats.org/officeDocument/2006/relationships/image" Target="../media/image408.png"/><Relationship Id="rId41" Type="http://schemas.openxmlformats.org/officeDocument/2006/relationships/image" Target="../media/image429.png"/><Relationship Id="rId62" Type="http://schemas.openxmlformats.org/officeDocument/2006/relationships/image" Target="../media/image450.png"/><Relationship Id="rId83" Type="http://schemas.openxmlformats.org/officeDocument/2006/relationships/image" Target="../media/image471.png"/><Relationship Id="rId88" Type="http://schemas.openxmlformats.org/officeDocument/2006/relationships/image" Target="../media/image476.png"/><Relationship Id="rId111" Type="http://schemas.openxmlformats.org/officeDocument/2006/relationships/image" Target="../media/image499.png"/><Relationship Id="rId132" Type="http://schemas.openxmlformats.org/officeDocument/2006/relationships/image" Target="../media/image519.png"/><Relationship Id="rId15" Type="http://schemas.openxmlformats.org/officeDocument/2006/relationships/image" Target="../media/image403.png"/><Relationship Id="rId36" Type="http://schemas.openxmlformats.org/officeDocument/2006/relationships/image" Target="../media/image424.png"/><Relationship Id="rId57" Type="http://schemas.openxmlformats.org/officeDocument/2006/relationships/image" Target="../media/image445.png"/><Relationship Id="rId106" Type="http://schemas.openxmlformats.org/officeDocument/2006/relationships/image" Target="../media/image494.png"/><Relationship Id="rId127" Type="http://schemas.openxmlformats.org/officeDocument/2006/relationships/image" Target="../media/image515.png"/><Relationship Id="rId10" Type="http://schemas.openxmlformats.org/officeDocument/2006/relationships/image" Target="../media/image398.png"/><Relationship Id="rId31" Type="http://schemas.openxmlformats.org/officeDocument/2006/relationships/image" Target="../media/image419.png"/><Relationship Id="rId52" Type="http://schemas.openxmlformats.org/officeDocument/2006/relationships/image" Target="../media/image440.png"/><Relationship Id="rId73" Type="http://schemas.openxmlformats.org/officeDocument/2006/relationships/image" Target="../media/image461.png"/><Relationship Id="rId78" Type="http://schemas.openxmlformats.org/officeDocument/2006/relationships/image" Target="../media/image466.png"/><Relationship Id="rId94" Type="http://schemas.openxmlformats.org/officeDocument/2006/relationships/image" Target="../media/image482.png"/><Relationship Id="rId99" Type="http://schemas.openxmlformats.org/officeDocument/2006/relationships/image" Target="../media/image487.png"/><Relationship Id="rId101" Type="http://schemas.openxmlformats.org/officeDocument/2006/relationships/image" Target="../media/image489.png"/><Relationship Id="rId122" Type="http://schemas.openxmlformats.org/officeDocument/2006/relationships/image" Target="../media/image510.png"/><Relationship Id="rId143" Type="http://schemas.openxmlformats.org/officeDocument/2006/relationships/image" Target="../media/image530.png"/><Relationship Id="rId4" Type="http://schemas.openxmlformats.org/officeDocument/2006/relationships/image" Target="../media/image392.png"/><Relationship Id="rId9" Type="http://schemas.openxmlformats.org/officeDocument/2006/relationships/image" Target="../media/image397.png"/><Relationship Id="rId26" Type="http://schemas.openxmlformats.org/officeDocument/2006/relationships/image" Target="../media/image414.png"/><Relationship Id="rId47" Type="http://schemas.openxmlformats.org/officeDocument/2006/relationships/image" Target="../media/image435.png"/><Relationship Id="rId68" Type="http://schemas.openxmlformats.org/officeDocument/2006/relationships/image" Target="../media/image456.png"/><Relationship Id="rId89" Type="http://schemas.openxmlformats.org/officeDocument/2006/relationships/image" Target="../media/image477.png"/><Relationship Id="rId112" Type="http://schemas.openxmlformats.org/officeDocument/2006/relationships/image" Target="../media/image500.png"/><Relationship Id="rId133" Type="http://schemas.openxmlformats.org/officeDocument/2006/relationships/image" Target="../media/image520.png"/><Relationship Id="rId16" Type="http://schemas.openxmlformats.org/officeDocument/2006/relationships/image" Target="../media/image404.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540.png"/><Relationship Id="rId18" Type="http://schemas.openxmlformats.org/officeDocument/2006/relationships/image" Target="../media/image545.png"/><Relationship Id="rId26" Type="http://schemas.openxmlformats.org/officeDocument/2006/relationships/image" Target="../media/image342.png"/><Relationship Id="rId39" Type="http://schemas.openxmlformats.org/officeDocument/2006/relationships/image" Target="../media/image557.png"/><Relationship Id="rId21" Type="http://schemas.openxmlformats.org/officeDocument/2006/relationships/image" Target="../media/image547.tiff"/><Relationship Id="rId34" Type="http://schemas.openxmlformats.org/officeDocument/2006/relationships/image" Target="../media/image555.tiff"/><Relationship Id="rId42" Type="http://schemas.openxmlformats.org/officeDocument/2006/relationships/image" Target="../media/image559.png"/><Relationship Id="rId7" Type="http://schemas.openxmlformats.org/officeDocument/2006/relationships/image" Target="../media/image535.png"/><Relationship Id="rId2" Type="http://schemas.openxmlformats.org/officeDocument/2006/relationships/notesSlide" Target="../notesSlides/notesSlide20.xml"/><Relationship Id="rId16" Type="http://schemas.openxmlformats.org/officeDocument/2006/relationships/image" Target="../media/image543.png"/><Relationship Id="rId20" Type="http://schemas.openxmlformats.org/officeDocument/2006/relationships/image" Target="../media/image459.png"/><Relationship Id="rId29" Type="http://schemas.openxmlformats.org/officeDocument/2006/relationships/image" Target="../media/image550.png"/><Relationship Id="rId41" Type="http://schemas.openxmlformats.org/officeDocument/2006/relationships/image" Target="../media/image363.png"/><Relationship Id="rId1" Type="http://schemas.openxmlformats.org/officeDocument/2006/relationships/slideLayout" Target="../slideLayouts/slideLayout49.xml"/><Relationship Id="rId6" Type="http://schemas.openxmlformats.org/officeDocument/2006/relationships/image" Target="../media/image534.png"/><Relationship Id="rId11" Type="http://schemas.openxmlformats.org/officeDocument/2006/relationships/image" Target="../media/image300.png"/><Relationship Id="rId24" Type="http://schemas.openxmlformats.org/officeDocument/2006/relationships/image" Target="../media/image549.tiff"/><Relationship Id="rId32" Type="http://schemas.openxmlformats.org/officeDocument/2006/relationships/image" Target="../media/image553.png"/><Relationship Id="rId37" Type="http://schemas.openxmlformats.org/officeDocument/2006/relationships/image" Target="../media/image362.png"/><Relationship Id="rId40" Type="http://schemas.openxmlformats.org/officeDocument/2006/relationships/image" Target="../media/image558.png"/><Relationship Id="rId5" Type="http://schemas.openxmlformats.org/officeDocument/2006/relationships/image" Target="../media/image533.png"/><Relationship Id="rId15" Type="http://schemas.openxmlformats.org/officeDocument/2006/relationships/image" Target="../media/image542.png"/><Relationship Id="rId23" Type="http://schemas.openxmlformats.org/officeDocument/2006/relationships/image" Target="../media/image474.png"/><Relationship Id="rId28" Type="http://schemas.openxmlformats.org/officeDocument/2006/relationships/image" Target="../media/image406.png"/><Relationship Id="rId36" Type="http://schemas.openxmlformats.org/officeDocument/2006/relationships/image" Target="../media/image340.png"/><Relationship Id="rId10" Type="http://schemas.openxmlformats.org/officeDocument/2006/relationships/image" Target="../media/image538.png"/><Relationship Id="rId19" Type="http://schemas.openxmlformats.org/officeDocument/2006/relationships/image" Target="../media/image546.png"/><Relationship Id="rId31" Type="http://schemas.openxmlformats.org/officeDocument/2006/relationships/image" Target="../media/image552.png"/><Relationship Id="rId44" Type="http://schemas.openxmlformats.org/officeDocument/2006/relationships/image" Target="../media/image561.png"/><Relationship Id="rId4" Type="http://schemas.openxmlformats.org/officeDocument/2006/relationships/image" Target="../media/image532.png"/><Relationship Id="rId9" Type="http://schemas.openxmlformats.org/officeDocument/2006/relationships/image" Target="../media/image537.png"/><Relationship Id="rId14" Type="http://schemas.openxmlformats.org/officeDocument/2006/relationships/image" Target="../media/image541.png"/><Relationship Id="rId22" Type="http://schemas.openxmlformats.org/officeDocument/2006/relationships/image" Target="../media/image548.png"/><Relationship Id="rId27" Type="http://schemas.openxmlformats.org/officeDocument/2006/relationships/image" Target="../media/image299.png"/><Relationship Id="rId30" Type="http://schemas.openxmlformats.org/officeDocument/2006/relationships/image" Target="../media/image551.tiff"/><Relationship Id="rId35" Type="http://schemas.openxmlformats.org/officeDocument/2006/relationships/image" Target="../media/image556.tiff"/><Relationship Id="rId43" Type="http://schemas.openxmlformats.org/officeDocument/2006/relationships/image" Target="../media/image560.svg"/><Relationship Id="rId8" Type="http://schemas.openxmlformats.org/officeDocument/2006/relationships/image" Target="../media/image536.png"/><Relationship Id="rId3" Type="http://schemas.openxmlformats.org/officeDocument/2006/relationships/image" Target="../media/image531.png"/><Relationship Id="rId12" Type="http://schemas.openxmlformats.org/officeDocument/2006/relationships/image" Target="../media/image539.jpeg"/><Relationship Id="rId17" Type="http://schemas.openxmlformats.org/officeDocument/2006/relationships/image" Target="../media/image544.png"/><Relationship Id="rId25" Type="http://schemas.openxmlformats.org/officeDocument/2006/relationships/image" Target="../media/image241.png"/><Relationship Id="rId33" Type="http://schemas.openxmlformats.org/officeDocument/2006/relationships/image" Target="../media/image554.png"/><Relationship Id="rId38" Type="http://schemas.openxmlformats.org/officeDocument/2006/relationships/image" Target="../media/image504.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562.png"/></Relationships>
</file>

<file path=ppt/slides/_rels/slide22.xml.rels><?xml version="1.0" encoding="UTF-8" standalone="yes"?>
<Relationships xmlns="http://schemas.openxmlformats.org/package/2006/relationships"><Relationship Id="rId26" Type="http://schemas.openxmlformats.org/officeDocument/2006/relationships/image" Target="../media/image585.png"/><Relationship Id="rId21" Type="http://schemas.openxmlformats.org/officeDocument/2006/relationships/image" Target="../media/image581.png"/><Relationship Id="rId42" Type="http://schemas.openxmlformats.org/officeDocument/2006/relationships/image" Target="../media/image600.png"/><Relationship Id="rId47" Type="http://schemas.openxmlformats.org/officeDocument/2006/relationships/image" Target="../media/image605.png"/><Relationship Id="rId63" Type="http://schemas.openxmlformats.org/officeDocument/2006/relationships/image" Target="../media/image620.png"/><Relationship Id="rId68" Type="http://schemas.openxmlformats.org/officeDocument/2006/relationships/image" Target="../media/image624.png"/><Relationship Id="rId16" Type="http://schemas.openxmlformats.org/officeDocument/2006/relationships/image" Target="../media/image576.png"/><Relationship Id="rId11" Type="http://schemas.openxmlformats.org/officeDocument/2006/relationships/image" Target="../media/image571.png"/><Relationship Id="rId32" Type="http://schemas.openxmlformats.org/officeDocument/2006/relationships/image" Target="../media/image299.png"/><Relationship Id="rId37" Type="http://schemas.openxmlformats.org/officeDocument/2006/relationships/image" Target="../media/image595.png"/><Relationship Id="rId53" Type="http://schemas.openxmlformats.org/officeDocument/2006/relationships/image" Target="../media/image407.png"/><Relationship Id="rId58" Type="http://schemas.openxmlformats.org/officeDocument/2006/relationships/image" Target="../media/image615.png"/><Relationship Id="rId74" Type="http://schemas.openxmlformats.org/officeDocument/2006/relationships/image" Target="../media/image630.png"/><Relationship Id="rId79" Type="http://schemas.openxmlformats.org/officeDocument/2006/relationships/image" Target="../media/image635.png"/><Relationship Id="rId5" Type="http://schemas.openxmlformats.org/officeDocument/2006/relationships/image" Target="../media/image565.png"/><Relationship Id="rId61" Type="http://schemas.openxmlformats.org/officeDocument/2006/relationships/image" Target="../media/image618.png"/><Relationship Id="rId19" Type="http://schemas.openxmlformats.org/officeDocument/2006/relationships/image" Target="../media/image579.png"/><Relationship Id="rId14" Type="http://schemas.openxmlformats.org/officeDocument/2006/relationships/image" Target="../media/image574.png"/><Relationship Id="rId22" Type="http://schemas.openxmlformats.org/officeDocument/2006/relationships/image" Target="../media/image582.png"/><Relationship Id="rId27" Type="http://schemas.openxmlformats.org/officeDocument/2006/relationships/image" Target="../media/image586.png"/><Relationship Id="rId30" Type="http://schemas.openxmlformats.org/officeDocument/2006/relationships/image" Target="../media/image589.png"/><Relationship Id="rId35" Type="http://schemas.openxmlformats.org/officeDocument/2006/relationships/image" Target="../media/image593.png"/><Relationship Id="rId43" Type="http://schemas.openxmlformats.org/officeDocument/2006/relationships/image" Target="../media/image601.png"/><Relationship Id="rId48" Type="http://schemas.openxmlformats.org/officeDocument/2006/relationships/image" Target="../media/image606.png"/><Relationship Id="rId56" Type="http://schemas.openxmlformats.org/officeDocument/2006/relationships/image" Target="../media/image613.png"/><Relationship Id="rId64" Type="http://schemas.openxmlformats.org/officeDocument/2006/relationships/image" Target="../media/image621.png"/><Relationship Id="rId69" Type="http://schemas.openxmlformats.org/officeDocument/2006/relationships/image" Target="../media/image625.png"/><Relationship Id="rId77" Type="http://schemas.openxmlformats.org/officeDocument/2006/relationships/image" Target="../media/image633.png"/><Relationship Id="rId8" Type="http://schemas.openxmlformats.org/officeDocument/2006/relationships/image" Target="../media/image568.png"/><Relationship Id="rId51" Type="http://schemas.openxmlformats.org/officeDocument/2006/relationships/image" Target="../media/image609.png"/><Relationship Id="rId72" Type="http://schemas.openxmlformats.org/officeDocument/2006/relationships/image" Target="../media/image628.png"/><Relationship Id="rId80" Type="http://schemas.openxmlformats.org/officeDocument/2006/relationships/image" Target="../media/image636.png"/><Relationship Id="rId3" Type="http://schemas.openxmlformats.org/officeDocument/2006/relationships/image" Target="../media/image563.png"/><Relationship Id="rId12" Type="http://schemas.openxmlformats.org/officeDocument/2006/relationships/image" Target="../media/image572.png"/><Relationship Id="rId17" Type="http://schemas.openxmlformats.org/officeDocument/2006/relationships/image" Target="../media/image577.png"/><Relationship Id="rId25" Type="http://schemas.openxmlformats.org/officeDocument/2006/relationships/image" Target="../media/image584.png"/><Relationship Id="rId33" Type="http://schemas.openxmlformats.org/officeDocument/2006/relationships/image" Target="../media/image591.png"/><Relationship Id="rId38" Type="http://schemas.openxmlformats.org/officeDocument/2006/relationships/image" Target="../media/image596.png"/><Relationship Id="rId46" Type="http://schemas.openxmlformats.org/officeDocument/2006/relationships/image" Target="../media/image604.png"/><Relationship Id="rId59" Type="http://schemas.openxmlformats.org/officeDocument/2006/relationships/image" Target="../media/image616.png"/><Relationship Id="rId67" Type="http://schemas.openxmlformats.org/officeDocument/2006/relationships/image" Target="../media/image623.png"/><Relationship Id="rId20" Type="http://schemas.openxmlformats.org/officeDocument/2006/relationships/image" Target="../media/image580.png"/><Relationship Id="rId41" Type="http://schemas.openxmlformats.org/officeDocument/2006/relationships/image" Target="../media/image599.png"/><Relationship Id="rId54" Type="http://schemas.openxmlformats.org/officeDocument/2006/relationships/image" Target="../media/image611.png"/><Relationship Id="rId62" Type="http://schemas.openxmlformats.org/officeDocument/2006/relationships/image" Target="../media/image619.png"/><Relationship Id="rId70" Type="http://schemas.openxmlformats.org/officeDocument/2006/relationships/image" Target="../media/image626.png"/><Relationship Id="rId75" Type="http://schemas.openxmlformats.org/officeDocument/2006/relationships/image" Target="../media/image631.png"/><Relationship Id="rId1" Type="http://schemas.openxmlformats.org/officeDocument/2006/relationships/slideLayout" Target="../slideLayouts/slideLayout26.xml"/><Relationship Id="rId6" Type="http://schemas.openxmlformats.org/officeDocument/2006/relationships/image" Target="../media/image566.png"/><Relationship Id="rId15" Type="http://schemas.openxmlformats.org/officeDocument/2006/relationships/image" Target="../media/image575.png"/><Relationship Id="rId23" Type="http://schemas.openxmlformats.org/officeDocument/2006/relationships/image" Target="../media/image241.png"/><Relationship Id="rId28" Type="http://schemas.openxmlformats.org/officeDocument/2006/relationships/image" Target="../media/image587.png"/><Relationship Id="rId36" Type="http://schemas.openxmlformats.org/officeDocument/2006/relationships/image" Target="../media/image594.png"/><Relationship Id="rId49" Type="http://schemas.openxmlformats.org/officeDocument/2006/relationships/image" Target="../media/image607.png"/><Relationship Id="rId57" Type="http://schemas.openxmlformats.org/officeDocument/2006/relationships/image" Target="../media/image614.png"/><Relationship Id="rId10" Type="http://schemas.openxmlformats.org/officeDocument/2006/relationships/image" Target="../media/image570.png"/><Relationship Id="rId31" Type="http://schemas.openxmlformats.org/officeDocument/2006/relationships/image" Target="../media/image590.png"/><Relationship Id="rId44" Type="http://schemas.openxmlformats.org/officeDocument/2006/relationships/image" Target="../media/image602.png"/><Relationship Id="rId52" Type="http://schemas.openxmlformats.org/officeDocument/2006/relationships/image" Target="../media/image610.png"/><Relationship Id="rId60" Type="http://schemas.openxmlformats.org/officeDocument/2006/relationships/image" Target="../media/image617.png"/><Relationship Id="rId65" Type="http://schemas.openxmlformats.org/officeDocument/2006/relationships/image" Target="../media/image455.png"/><Relationship Id="rId73" Type="http://schemas.openxmlformats.org/officeDocument/2006/relationships/image" Target="../media/image629.png"/><Relationship Id="rId78" Type="http://schemas.openxmlformats.org/officeDocument/2006/relationships/image" Target="../media/image634.png"/><Relationship Id="rId81" Type="http://schemas.openxmlformats.org/officeDocument/2006/relationships/image" Target="../media/image637.png"/><Relationship Id="rId4" Type="http://schemas.openxmlformats.org/officeDocument/2006/relationships/image" Target="../media/image564.png"/><Relationship Id="rId9" Type="http://schemas.openxmlformats.org/officeDocument/2006/relationships/image" Target="../media/image569.png"/><Relationship Id="rId13" Type="http://schemas.openxmlformats.org/officeDocument/2006/relationships/image" Target="../media/image573.png"/><Relationship Id="rId18" Type="http://schemas.openxmlformats.org/officeDocument/2006/relationships/image" Target="../media/image578.png"/><Relationship Id="rId39" Type="http://schemas.openxmlformats.org/officeDocument/2006/relationships/image" Target="../media/image597.png"/><Relationship Id="rId34" Type="http://schemas.openxmlformats.org/officeDocument/2006/relationships/image" Target="../media/image592.png"/><Relationship Id="rId50" Type="http://schemas.openxmlformats.org/officeDocument/2006/relationships/image" Target="../media/image608.png"/><Relationship Id="rId55" Type="http://schemas.openxmlformats.org/officeDocument/2006/relationships/image" Target="../media/image612.png"/><Relationship Id="rId76" Type="http://schemas.openxmlformats.org/officeDocument/2006/relationships/image" Target="../media/image632.png"/><Relationship Id="rId7" Type="http://schemas.openxmlformats.org/officeDocument/2006/relationships/image" Target="../media/image567.png"/><Relationship Id="rId71" Type="http://schemas.openxmlformats.org/officeDocument/2006/relationships/image" Target="../media/image627.png"/><Relationship Id="rId2" Type="http://schemas.openxmlformats.org/officeDocument/2006/relationships/notesSlide" Target="../notesSlides/notesSlide22.xml"/><Relationship Id="rId29" Type="http://schemas.openxmlformats.org/officeDocument/2006/relationships/image" Target="../media/image588.png"/><Relationship Id="rId24" Type="http://schemas.openxmlformats.org/officeDocument/2006/relationships/image" Target="../media/image583.png"/><Relationship Id="rId40" Type="http://schemas.openxmlformats.org/officeDocument/2006/relationships/image" Target="../media/image598.png"/><Relationship Id="rId45" Type="http://schemas.openxmlformats.org/officeDocument/2006/relationships/image" Target="../media/image603.png"/><Relationship Id="rId66" Type="http://schemas.openxmlformats.org/officeDocument/2006/relationships/image" Target="../media/image622.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639.png"/><Relationship Id="rId5" Type="http://schemas.openxmlformats.org/officeDocument/2006/relationships/image" Target="../media/image638.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640.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664.png"/><Relationship Id="rId21" Type="http://schemas.openxmlformats.org/officeDocument/2006/relationships/image" Target="../media/image659.png"/><Relationship Id="rId42" Type="http://schemas.openxmlformats.org/officeDocument/2006/relationships/image" Target="../media/image679.png"/><Relationship Id="rId47" Type="http://schemas.openxmlformats.org/officeDocument/2006/relationships/image" Target="../media/image684.png"/><Relationship Id="rId63" Type="http://schemas.openxmlformats.org/officeDocument/2006/relationships/image" Target="../media/image699.png"/><Relationship Id="rId68" Type="http://schemas.openxmlformats.org/officeDocument/2006/relationships/image" Target="../media/image703.png"/><Relationship Id="rId2" Type="http://schemas.openxmlformats.org/officeDocument/2006/relationships/notesSlide" Target="../notesSlides/notesSlide26.xml"/><Relationship Id="rId16" Type="http://schemas.openxmlformats.org/officeDocument/2006/relationships/image" Target="../media/image654.png"/><Relationship Id="rId29" Type="http://schemas.openxmlformats.org/officeDocument/2006/relationships/image" Target="../media/image667.png"/><Relationship Id="rId11" Type="http://schemas.openxmlformats.org/officeDocument/2006/relationships/image" Target="../media/image649.png"/><Relationship Id="rId24" Type="http://schemas.openxmlformats.org/officeDocument/2006/relationships/image" Target="../media/image662.png"/><Relationship Id="rId32" Type="http://schemas.openxmlformats.org/officeDocument/2006/relationships/image" Target="../media/image670.png"/><Relationship Id="rId37" Type="http://schemas.openxmlformats.org/officeDocument/2006/relationships/image" Target="../media/image674.png"/><Relationship Id="rId40" Type="http://schemas.openxmlformats.org/officeDocument/2006/relationships/image" Target="../media/image677.png"/><Relationship Id="rId45" Type="http://schemas.openxmlformats.org/officeDocument/2006/relationships/image" Target="../media/image682.png"/><Relationship Id="rId53" Type="http://schemas.openxmlformats.org/officeDocument/2006/relationships/image" Target="../media/image690.png"/><Relationship Id="rId58" Type="http://schemas.openxmlformats.org/officeDocument/2006/relationships/image" Target="../media/image694.png"/><Relationship Id="rId66" Type="http://schemas.openxmlformats.org/officeDocument/2006/relationships/image" Target="../media/image701.png"/><Relationship Id="rId74" Type="http://schemas.openxmlformats.org/officeDocument/2006/relationships/image" Target="../media/image709.png"/><Relationship Id="rId5" Type="http://schemas.openxmlformats.org/officeDocument/2006/relationships/image" Target="../media/image643.png"/><Relationship Id="rId61" Type="http://schemas.openxmlformats.org/officeDocument/2006/relationships/image" Target="../media/image697.png"/><Relationship Id="rId19" Type="http://schemas.openxmlformats.org/officeDocument/2006/relationships/image" Target="../media/image657.png"/><Relationship Id="rId14" Type="http://schemas.openxmlformats.org/officeDocument/2006/relationships/image" Target="../media/image652.png"/><Relationship Id="rId22" Type="http://schemas.openxmlformats.org/officeDocument/2006/relationships/image" Target="../media/image660.png"/><Relationship Id="rId27" Type="http://schemas.openxmlformats.org/officeDocument/2006/relationships/image" Target="../media/image665.png"/><Relationship Id="rId30" Type="http://schemas.openxmlformats.org/officeDocument/2006/relationships/image" Target="../media/image668.png"/><Relationship Id="rId35" Type="http://schemas.openxmlformats.org/officeDocument/2006/relationships/image" Target="../media/image672.png"/><Relationship Id="rId43" Type="http://schemas.openxmlformats.org/officeDocument/2006/relationships/image" Target="../media/image680.png"/><Relationship Id="rId48" Type="http://schemas.openxmlformats.org/officeDocument/2006/relationships/image" Target="../media/image685.png"/><Relationship Id="rId56" Type="http://schemas.openxmlformats.org/officeDocument/2006/relationships/image" Target="../media/image540.png"/><Relationship Id="rId64" Type="http://schemas.openxmlformats.org/officeDocument/2006/relationships/image" Target="../media/image577.png"/><Relationship Id="rId69" Type="http://schemas.openxmlformats.org/officeDocument/2006/relationships/image" Target="../media/image704.png"/><Relationship Id="rId8" Type="http://schemas.openxmlformats.org/officeDocument/2006/relationships/image" Target="../media/image646.png"/><Relationship Id="rId51" Type="http://schemas.openxmlformats.org/officeDocument/2006/relationships/image" Target="../media/image688.png"/><Relationship Id="rId72" Type="http://schemas.openxmlformats.org/officeDocument/2006/relationships/image" Target="../media/image707.png"/><Relationship Id="rId3" Type="http://schemas.openxmlformats.org/officeDocument/2006/relationships/image" Target="../media/image641.png"/><Relationship Id="rId12" Type="http://schemas.openxmlformats.org/officeDocument/2006/relationships/image" Target="../media/image650.png"/><Relationship Id="rId17" Type="http://schemas.openxmlformats.org/officeDocument/2006/relationships/image" Target="../media/image655.png"/><Relationship Id="rId25" Type="http://schemas.openxmlformats.org/officeDocument/2006/relationships/image" Target="../media/image663.png"/><Relationship Id="rId33" Type="http://schemas.openxmlformats.org/officeDocument/2006/relationships/image" Target="../media/image511.png"/><Relationship Id="rId38" Type="http://schemas.openxmlformats.org/officeDocument/2006/relationships/image" Target="../media/image675.png"/><Relationship Id="rId46" Type="http://schemas.openxmlformats.org/officeDocument/2006/relationships/image" Target="../media/image683.png"/><Relationship Id="rId59" Type="http://schemas.openxmlformats.org/officeDocument/2006/relationships/image" Target="../media/image695.png"/><Relationship Id="rId67" Type="http://schemas.openxmlformats.org/officeDocument/2006/relationships/image" Target="../media/image702.png"/><Relationship Id="rId20" Type="http://schemas.openxmlformats.org/officeDocument/2006/relationships/image" Target="../media/image658.png"/><Relationship Id="rId41" Type="http://schemas.openxmlformats.org/officeDocument/2006/relationships/image" Target="../media/image678.png"/><Relationship Id="rId54" Type="http://schemas.openxmlformats.org/officeDocument/2006/relationships/image" Target="../media/image691.png"/><Relationship Id="rId62" Type="http://schemas.openxmlformats.org/officeDocument/2006/relationships/image" Target="../media/image698.png"/><Relationship Id="rId70" Type="http://schemas.openxmlformats.org/officeDocument/2006/relationships/image" Target="../media/image705.png"/><Relationship Id="rId1" Type="http://schemas.openxmlformats.org/officeDocument/2006/relationships/slideLayout" Target="../slideLayouts/slideLayout26.xml"/><Relationship Id="rId6" Type="http://schemas.openxmlformats.org/officeDocument/2006/relationships/image" Target="../media/image644.png"/><Relationship Id="rId15" Type="http://schemas.openxmlformats.org/officeDocument/2006/relationships/image" Target="../media/image653.png"/><Relationship Id="rId23" Type="http://schemas.openxmlformats.org/officeDocument/2006/relationships/image" Target="../media/image661.png"/><Relationship Id="rId28" Type="http://schemas.openxmlformats.org/officeDocument/2006/relationships/image" Target="../media/image666.png"/><Relationship Id="rId36" Type="http://schemas.openxmlformats.org/officeDocument/2006/relationships/image" Target="../media/image673.png"/><Relationship Id="rId49" Type="http://schemas.openxmlformats.org/officeDocument/2006/relationships/image" Target="../media/image686.png"/><Relationship Id="rId57" Type="http://schemas.openxmlformats.org/officeDocument/2006/relationships/image" Target="../media/image693.png"/><Relationship Id="rId10" Type="http://schemas.openxmlformats.org/officeDocument/2006/relationships/image" Target="../media/image648.png"/><Relationship Id="rId31" Type="http://schemas.openxmlformats.org/officeDocument/2006/relationships/image" Target="../media/image669.png"/><Relationship Id="rId44" Type="http://schemas.openxmlformats.org/officeDocument/2006/relationships/image" Target="../media/image681.png"/><Relationship Id="rId52" Type="http://schemas.openxmlformats.org/officeDocument/2006/relationships/image" Target="../media/image689.png"/><Relationship Id="rId60" Type="http://schemas.openxmlformats.org/officeDocument/2006/relationships/image" Target="../media/image696.png"/><Relationship Id="rId65" Type="http://schemas.openxmlformats.org/officeDocument/2006/relationships/image" Target="../media/image700.png"/><Relationship Id="rId73" Type="http://schemas.openxmlformats.org/officeDocument/2006/relationships/image" Target="../media/image708.png"/><Relationship Id="rId4" Type="http://schemas.openxmlformats.org/officeDocument/2006/relationships/image" Target="../media/image642.png"/><Relationship Id="rId9" Type="http://schemas.openxmlformats.org/officeDocument/2006/relationships/image" Target="../media/image647.png"/><Relationship Id="rId13" Type="http://schemas.openxmlformats.org/officeDocument/2006/relationships/image" Target="../media/image651.png"/><Relationship Id="rId18" Type="http://schemas.openxmlformats.org/officeDocument/2006/relationships/image" Target="../media/image656.png"/><Relationship Id="rId39" Type="http://schemas.openxmlformats.org/officeDocument/2006/relationships/image" Target="../media/image676.png"/><Relationship Id="rId34" Type="http://schemas.openxmlformats.org/officeDocument/2006/relationships/image" Target="../media/image671.png"/><Relationship Id="rId50" Type="http://schemas.openxmlformats.org/officeDocument/2006/relationships/image" Target="../media/image687.png"/><Relationship Id="rId55" Type="http://schemas.openxmlformats.org/officeDocument/2006/relationships/image" Target="../media/image692.png"/><Relationship Id="rId7" Type="http://schemas.openxmlformats.org/officeDocument/2006/relationships/image" Target="../media/image645.png"/><Relationship Id="rId71" Type="http://schemas.openxmlformats.org/officeDocument/2006/relationships/image" Target="../media/image706.png"/></Relationships>
</file>

<file path=ppt/slides/_rels/slide27.xml.rels><?xml version="1.0" encoding="UTF-8" standalone="yes"?>
<Relationships xmlns="http://schemas.openxmlformats.org/package/2006/relationships"><Relationship Id="rId8" Type="http://schemas.openxmlformats.org/officeDocument/2006/relationships/image" Target="../media/image711.png"/><Relationship Id="rId3" Type="http://schemas.openxmlformats.org/officeDocument/2006/relationships/hyperlink" Target="https://events.linuxfoundation.org/events/kubecon-cloudnativecon-europe-2019/" TargetMode="External"/><Relationship Id="rId7" Type="http://schemas.openxmlformats.org/officeDocument/2006/relationships/image" Target="../media/image710.png"/><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hyperlink" Target="https://events.linuxfoundation.org/events/kubecon-cloudnativecon-north-america-2019/" TargetMode="External"/><Relationship Id="rId5" Type="http://schemas.openxmlformats.org/officeDocument/2006/relationships/hyperlink" Target="https://events.linuxfoundation.cn/events/kubecon-cloudnativecon-china-2019/" TargetMode="External"/><Relationship Id="rId4" Type="http://schemas.openxmlformats.org/officeDocument/2006/relationships/hyperlink" Target="https://events.linuxfoundation.cn/events/kubecon-cloudnativecon-china-2019/kccnc-cfp/" TargetMode="External"/><Relationship Id="rId9" Type="http://schemas.openxmlformats.org/officeDocument/2006/relationships/image" Target="../media/image712.png"/></Relationships>
</file>

<file path=ppt/slides/_rels/slide28.xml.rels><?xml version="1.0" encoding="UTF-8" standalone="yes"?>
<Relationships xmlns="http://schemas.openxmlformats.org/package/2006/relationships"><Relationship Id="rId3" Type="http://schemas.openxmlformats.org/officeDocument/2006/relationships/image" Target="../media/image713.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714.jpe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jp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0.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717.png"/><Relationship Id="rId4" Type="http://schemas.openxmlformats.org/officeDocument/2006/relationships/image" Target="../media/image716.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722.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721.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720.png"/><Relationship Id="rId5" Type="http://schemas.openxmlformats.org/officeDocument/2006/relationships/hyperlink" Target="https://www.cncf.io/blog/" TargetMode="External"/><Relationship Id="rId10" Type="http://schemas.openxmlformats.org/officeDocument/2006/relationships/image" Target="../media/image719.png"/><Relationship Id="rId4" Type="http://schemas.openxmlformats.org/officeDocument/2006/relationships/hyperlink" Target="https://www.cncf.io/community/recorded-events/" TargetMode="External"/><Relationship Id="rId9" Type="http://schemas.openxmlformats.org/officeDocument/2006/relationships/image" Target="../media/image718.png"/></Relationships>
</file>

<file path=ppt/slides/_rels/slide32.xml.rels><?xml version="1.0" encoding="UTF-8" standalone="yes"?>
<Relationships xmlns="http://schemas.openxmlformats.org/package/2006/relationships"><Relationship Id="rId8" Type="http://schemas.openxmlformats.org/officeDocument/2006/relationships/image" Target="../media/image725.png"/><Relationship Id="rId3" Type="http://schemas.openxmlformats.org/officeDocument/2006/relationships/hyperlink" Target="https://www.cncf.io/people/ambassadors/" TargetMode="External"/><Relationship Id="rId7" Type="http://schemas.openxmlformats.org/officeDocument/2006/relationships/image" Target="../media/image724.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723.png"/><Relationship Id="rId5" Type="http://schemas.openxmlformats.org/officeDocument/2006/relationships/hyperlink" Target="https://www.linuxfoundation.org/membership/" TargetMode="External"/><Relationship Id="rId10" Type="http://schemas.openxmlformats.org/officeDocument/2006/relationships/image" Target="../media/image718.png"/><Relationship Id="rId4" Type="http://schemas.openxmlformats.org/officeDocument/2006/relationships/hyperlink" Target="https://kubernetes.io/partners/" TargetMode="External"/><Relationship Id="rId9" Type="http://schemas.openxmlformats.org/officeDocument/2006/relationships/image" Target="../media/image726.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729.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728.png"/><Relationship Id="rId17" Type="http://schemas.openxmlformats.org/officeDocument/2006/relationships/image" Target="../media/image733.png"/><Relationship Id="rId2" Type="http://schemas.openxmlformats.org/officeDocument/2006/relationships/notesSlide" Target="../notesSlides/notesSlide33.xml"/><Relationship Id="rId16" Type="http://schemas.openxmlformats.org/officeDocument/2006/relationships/image" Target="../media/image732.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727.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731.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7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735.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36.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37.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738.png"/><Relationship Id="rId4" Type="http://schemas.openxmlformats.org/officeDocument/2006/relationships/hyperlink" Target="https://www.cncf.io/people/end-user-communit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40.xml.rels><?xml version="1.0" encoding="UTF-8" standalone="yes"?>
<Relationships xmlns="http://schemas.openxmlformats.org/package/2006/relationships"><Relationship Id="rId3" Type="http://schemas.openxmlformats.org/officeDocument/2006/relationships/image" Target="../media/image739.png"/><Relationship Id="rId7" Type="http://schemas.openxmlformats.org/officeDocument/2006/relationships/image" Target="../media/image743.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742.png"/><Relationship Id="rId5" Type="http://schemas.openxmlformats.org/officeDocument/2006/relationships/image" Target="../media/image741.png"/><Relationship Id="rId4" Type="http://schemas.openxmlformats.org/officeDocument/2006/relationships/image" Target="../media/image740.png"/></Relationships>
</file>

<file path=ppt/slides/_rels/slide41.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744.png"/><Relationship Id="rId2" Type="http://schemas.openxmlformats.org/officeDocument/2006/relationships/notesSlide" Target="../notesSlides/notesSlide44.xml"/><Relationship Id="rId1" Type="http://schemas.openxmlformats.org/officeDocument/2006/relationships/slideLayout" Target="../slideLayouts/slideLayout26.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45.pn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3.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12factor.net/" TargetMode="External"/><Relationship Id="rId7"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46.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747.png"/><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48.png"/><Relationship Id="rId7"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jp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jpg"/><Relationship Id="rId7"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3.png"/><Relationship Id="rId4" Type="http://schemas.openxmlformats.org/officeDocument/2006/relationships/image" Target="../media/image749.png"/><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750.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751.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752.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753.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754.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755.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最终用户社区有78家公司</a:t>
            </a:r>
            <a:endParaRPr b="0" i="0" u="none" strike="noStrike" cap="none" dirty="0">
              <a:solidFill>
                <a:srgbClr val="FFFFFF"/>
              </a:solidFill>
              <a:latin typeface="Helvetica Neue"/>
              <a:ea typeface="Helvetica Neue"/>
              <a:cs typeface="Helvetica Neue"/>
              <a:sym typeface="Helvetica Neue"/>
            </a:endParaRPr>
          </a:p>
        </p:txBody>
      </p:sp>
      <p:sp>
        <p:nvSpPr>
          <p:cNvPr id="970" name="Google Shape;970;p131"/>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8 non-public members</a:t>
            </a:r>
            <a:endParaRPr sz="1100" i="1"/>
          </a:p>
        </p:txBody>
      </p:sp>
      <p:pic>
        <p:nvPicPr>
          <p:cNvPr id="971" name="Google Shape;971;p131"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737225" y="1167226"/>
            <a:ext cx="778500" cy="321600"/>
          </a:xfrm>
          <a:prstGeom prst="rect">
            <a:avLst/>
          </a:prstGeom>
          <a:noFill/>
          <a:ln>
            <a:noFill/>
          </a:ln>
        </p:spPr>
      </p:pic>
      <p:pic>
        <p:nvPicPr>
          <p:cNvPr id="972" name="Google Shape;972;p13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676272" y="1774713"/>
            <a:ext cx="578400" cy="343800"/>
          </a:xfrm>
          <a:prstGeom prst="rect">
            <a:avLst/>
          </a:prstGeom>
          <a:noFill/>
          <a:ln>
            <a:noFill/>
          </a:ln>
        </p:spPr>
      </p:pic>
      <p:pic>
        <p:nvPicPr>
          <p:cNvPr id="973" name="Google Shape;973;p1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798516" y="1751163"/>
            <a:ext cx="657300" cy="390900"/>
          </a:xfrm>
          <a:prstGeom prst="rect">
            <a:avLst/>
          </a:prstGeom>
          <a:noFill/>
          <a:ln>
            <a:noFill/>
          </a:ln>
        </p:spPr>
      </p:pic>
      <p:pic>
        <p:nvPicPr>
          <p:cNvPr id="974" name="Google Shape;974;p1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126239" y="2473074"/>
            <a:ext cx="810600" cy="273300"/>
          </a:xfrm>
          <a:prstGeom prst="rect">
            <a:avLst/>
          </a:prstGeom>
          <a:noFill/>
          <a:ln>
            <a:noFill/>
          </a:ln>
        </p:spPr>
      </p:pic>
      <p:pic>
        <p:nvPicPr>
          <p:cNvPr id="975" name="Google Shape;975;p1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806641" y="4288174"/>
            <a:ext cx="778500" cy="200151"/>
          </a:xfrm>
          <a:prstGeom prst="rect">
            <a:avLst/>
          </a:prstGeom>
          <a:noFill/>
          <a:ln>
            <a:noFill/>
          </a:ln>
        </p:spPr>
      </p:pic>
      <p:pic>
        <p:nvPicPr>
          <p:cNvPr id="976" name="Google Shape;976;p13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078849" y="2425038"/>
            <a:ext cx="620975" cy="369373"/>
          </a:xfrm>
          <a:prstGeom prst="rect">
            <a:avLst/>
          </a:prstGeom>
          <a:noFill/>
          <a:ln>
            <a:noFill/>
          </a:ln>
        </p:spPr>
      </p:pic>
      <p:pic>
        <p:nvPicPr>
          <p:cNvPr id="977" name="Google Shape;977;p1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932829" y="4151875"/>
            <a:ext cx="487465" cy="472750"/>
          </a:xfrm>
          <a:prstGeom prst="rect">
            <a:avLst/>
          </a:prstGeom>
          <a:noFill/>
          <a:ln>
            <a:noFill/>
          </a:ln>
        </p:spPr>
      </p:pic>
      <p:pic>
        <p:nvPicPr>
          <p:cNvPr id="978" name="Google Shape;978;p1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587421" y="3657272"/>
            <a:ext cx="487475" cy="383526"/>
          </a:xfrm>
          <a:prstGeom prst="rect">
            <a:avLst/>
          </a:prstGeom>
          <a:noFill/>
          <a:ln>
            <a:noFill/>
          </a:ln>
        </p:spPr>
      </p:pic>
      <p:pic>
        <p:nvPicPr>
          <p:cNvPr id="979" name="Google Shape;979;p13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179882" y="1096489"/>
            <a:ext cx="778500" cy="463074"/>
          </a:xfrm>
          <a:prstGeom prst="rect">
            <a:avLst/>
          </a:prstGeom>
          <a:noFill/>
          <a:ln>
            <a:noFill/>
          </a:ln>
        </p:spPr>
      </p:pic>
      <p:pic>
        <p:nvPicPr>
          <p:cNvPr id="980" name="Google Shape;980;p13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06335" y="2372849"/>
            <a:ext cx="549857" cy="473750"/>
          </a:xfrm>
          <a:prstGeom prst="rect">
            <a:avLst/>
          </a:prstGeom>
          <a:noFill/>
          <a:ln>
            <a:noFill/>
          </a:ln>
        </p:spPr>
      </p:pic>
      <p:pic>
        <p:nvPicPr>
          <p:cNvPr id="981" name="Google Shape;981;p13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982" name="Google Shape;982;p13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641145" y="2474568"/>
            <a:ext cx="438476" cy="270313"/>
          </a:xfrm>
          <a:prstGeom prst="rect">
            <a:avLst/>
          </a:prstGeom>
          <a:noFill/>
          <a:ln>
            <a:noFill/>
          </a:ln>
        </p:spPr>
      </p:pic>
      <p:pic>
        <p:nvPicPr>
          <p:cNvPr id="983" name="Google Shape;983;p131" descr="Spredfast.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200" y="3727580"/>
            <a:ext cx="810650" cy="242911"/>
          </a:xfrm>
          <a:prstGeom prst="rect">
            <a:avLst/>
          </a:prstGeom>
          <a:noFill/>
          <a:ln>
            <a:noFill/>
          </a:ln>
        </p:spPr>
      </p:pic>
      <p:pic>
        <p:nvPicPr>
          <p:cNvPr id="984" name="Google Shape;984;p131" descr="Screen Shot 2017-10-26 at 10.05.32 AM.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203987" y="4297836"/>
            <a:ext cx="810625" cy="180827"/>
          </a:xfrm>
          <a:prstGeom prst="rect">
            <a:avLst/>
          </a:prstGeom>
          <a:noFill/>
          <a:ln>
            <a:noFill/>
          </a:ln>
        </p:spPr>
      </p:pic>
      <p:pic>
        <p:nvPicPr>
          <p:cNvPr id="985" name="Google Shape;985;p131" descr="logo_ticketmaster-300x184.png"/>
          <p:cNvPicPr preferRelativeResize="0"/>
          <p:nvPr/>
        </p:nvPicPr>
        <p:blipFill rotWithShape="1">
          <a:blip r:embed="rId17" cstate="print">
            <a:alphaModFix/>
            <a:extLst>
              <a:ext uri="{28A0092B-C50C-407E-A947-70E740481C1C}">
                <a14:useLocalDpi xmlns:a14="http://schemas.microsoft.com/office/drawing/2010/main"/>
              </a:ext>
            </a:extLst>
          </a:blip>
          <a:srcRect t="25629" b="31156"/>
          <a:stretch/>
        </p:blipFill>
        <p:spPr>
          <a:xfrm>
            <a:off x="5878511" y="3749135"/>
            <a:ext cx="778500" cy="199800"/>
          </a:xfrm>
          <a:prstGeom prst="rect">
            <a:avLst/>
          </a:prstGeom>
          <a:noFill/>
          <a:ln>
            <a:noFill/>
          </a:ln>
        </p:spPr>
      </p:pic>
      <p:pic>
        <p:nvPicPr>
          <p:cNvPr id="986" name="Google Shape;986;p13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756960" y="3128732"/>
            <a:ext cx="697900" cy="125607"/>
          </a:xfrm>
          <a:prstGeom prst="rect">
            <a:avLst/>
          </a:prstGeom>
          <a:noFill/>
          <a:ln>
            <a:noFill/>
          </a:ln>
        </p:spPr>
      </p:pic>
      <p:pic>
        <p:nvPicPr>
          <p:cNvPr id="987" name="Google Shape;987;p131"/>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5904328" y="3069436"/>
            <a:ext cx="724200" cy="244199"/>
          </a:xfrm>
          <a:prstGeom prst="rect">
            <a:avLst/>
          </a:prstGeom>
          <a:noFill/>
          <a:ln>
            <a:noFill/>
          </a:ln>
        </p:spPr>
      </p:pic>
      <p:pic>
        <p:nvPicPr>
          <p:cNvPr id="988" name="Google Shape;988;p131"/>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114454" y="2434116"/>
            <a:ext cx="869775" cy="351216"/>
          </a:xfrm>
          <a:prstGeom prst="rect">
            <a:avLst/>
          </a:prstGeom>
          <a:noFill/>
          <a:ln>
            <a:noFill/>
          </a:ln>
        </p:spPr>
      </p:pic>
      <p:pic>
        <p:nvPicPr>
          <p:cNvPr id="989" name="Google Shape;989;p13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258638" y="3633578"/>
            <a:ext cx="549850" cy="430915"/>
          </a:xfrm>
          <a:prstGeom prst="rect">
            <a:avLst/>
          </a:prstGeom>
          <a:noFill/>
          <a:ln>
            <a:noFill/>
          </a:ln>
        </p:spPr>
      </p:pic>
      <p:pic>
        <p:nvPicPr>
          <p:cNvPr id="990" name="Google Shape;990;p1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154488" y="3004880"/>
            <a:ext cx="549875" cy="373313"/>
          </a:xfrm>
          <a:prstGeom prst="rect">
            <a:avLst/>
          </a:prstGeom>
          <a:noFill/>
          <a:ln>
            <a:noFill/>
          </a:ln>
        </p:spPr>
      </p:pic>
      <p:pic>
        <p:nvPicPr>
          <p:cNvPr id="991" name="Google Shape;991;p131"/>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6499376" y="1801976"/>
            <a:ext cx="810625" cy="289272"/>
          </a:xfrm>
          <a:prstGeom prst="rect">
            <a:avLst/>
          </a:prstGeom>
          <a:noFill/>
          <a:ln>
            <a:noFill/>
          </a:ln>
        </p:spPr>
      </p:pic>
      <p:pic>
        <p:nvPicPr>
          <p:cNvPr id="992" name="Google Shape;992;p13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685909" y="1123369"/>
            <a:ext cx="697900" cy="409313"/>
          </a:xfrm>
          <a:prstGeom prst="rect">
            <a:avLst/>
          </a:prstGeom>
          <a:noFill/>
          <a:ln>
            <a:noFill/>
          </a:ln>
        </p:spPr>
      </p:pic>
      <p:pic>
        <p:nvPicPr>
          <p:cNvPr id="993" name="Google Shape;993;p13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5615496" y="1819401"/>
            <a:ext cx="724200" cy="254424"/>
          </a:xfrm>
          <a:prstGeom prst="rect">
            <a:avLst/>
          </a:prstGeom>
          <a:noFill/>
          <a:ln>
            <a:noFill/>
          </a:ln>
        </p:spPr>
      </p:pic>
      <p:pic>
        <p:nvPicPr>
          <p:cNvPr id="994" name="Google Shape;994;p1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369100" y="3084273"/>
            <a:ext cx="657375" cy="214525"/>
          </a:xfrm>
          <a:prstGeom prst="rect">
            <a:avLst/>
          </a:prstGeom>
          <a:noFill/>
          <a:ln>
            <a:noFill/>
          </a:ln>
        </p:spPr>
      </p:pic>
      <p:pic>
        <p:nvPicPr>
          <p:cNvPr id="995" name="Google Shape;995;p131"/>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6760116" y="3711298"/>
            <a:ext cx="724200" cy="275475"/>
          </a:xfrm>
          <a:prstGeom prst="rect">
            <a:avLst/>
          </a:prstGeom>
          <a:noFill/>
          <a:ln>
            <a:noFill/>
          </a:ln>
        </p:spPr>
      </p:pic>
      <p:pic>
        <p:nvPicPr>
          <p:cNvPr id="996" name="Google Shape;996;p13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505808" y="4310158"/>
            <a:ext cx="869775" cy="156183"/>
          </a:xfrm>
          <a:prstGeom prst="rect">
            <a:avLst/>
          </a:prstGeom>
          <a:noFill/>
          <a:ln>
            <a:noFill/>
          </a:ln>
        </p:spPr>
      </p:pic>
      <p:pic>
        <p:nvPicPr>
          <p:cNvPr id="997" name="Google Shape;997;p13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553993" y="1137846"/>
            <a:ext cx="621000" cy="380360"/>
          </a:xfrm>
          <a:prstGeom prst="rect">
            <a:avLst/>
          </a:prstGeom>
          <a:noFill/>
          <a:ln>
            <a:noFill/>
          </a:ln>
        </p:spPr>
      </p:pic>
      <p:pic>
        <p:nvPicPr>
          <p:cNvPr id="998" name="Google Shape;998;p1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100126" y="4308073"/>
            <a:ext cx="621000" cy="160352"/>
          </a:xfrm>
          <a:prstGeom prst="rect">
            <a:avLst/>
          </a:prstGeom>
          <a:noFill/>
          <a:ln>
            <a:noFill/>
          </a:ln>
        </p:spPr>
      </p:pic>
      <p:pic>
        <p:nvPicPr>
          <p:cNvPr id="999" name="Google Shape;999;p131"/>
          <p:cNvPicPr preferRelativeResize="0"/>
          <p:nvPr/>
        </p:nvPicPr>
        <p:blipFill rotWithShape="1">
          <a:blip r:embed="rId31" cstate="print">
            <a:alphaModFix/>
            <a:extLst>
              <a:ext uri="{28A0092B-C50C-407E-A947-70E740481C1C}">
                <a14:useLocalDpi xmlns:a14="http://schemas.microsoft.com/office/drawing/2010/main"/>
              </a:ext>
            </a:extLst>
          </a:blip>
          <a:srcRect r="-725"/>
          <a:stretch/>
        </p:blipFill>
        <p:spPr>
          <a:xfrm>
            <a:off x="8373487" y="1215325"/>
            <a:ext cx="724200" cy="225401"/>
          </a:xfrm>
          <a:prstGeom prst="rect">
            <a:avLst/>
          </a:prstGeom>
          <a:noFill/>
          <a:ln>
            <a:noFill/>
          </a:ln>
        </p:spPr>
      </p:pic>
      <p:pic>
        <p:nvPicPr>
          <p:cNvPr id="1000" name="Google Shape;1000;p131"/>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4394043" y="2434108"/>
            <a:ext cx="578401" cy="351232"/>
          </a:xfrm>
          <a:prstGeom prst="rect">
            <a:avLst/>
          </a:prstGeom>
          <a:noFill/>
          <a:ln>
            <a:noFill/>
          </a:ln>
        </p:spPr>
      </p:pic>
      <p:pic>
        <p:nvPicPr>
          <p:cNvPr id="1001" name="Google Shape;1001;p13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41835" y="2459615"/>
            <a:ext cx="657300" cy="300219"/>
          </a:xfrm>
          <a:prstGeom prst="rect">
            <a:avLst/>
          </a:prstGeom>
          <a:noFill/>
          <a:ln>
            <a:noFill/>
          </a:ln>
        </p:spPr>
      </p:pic>
      <p:pic>
        <p:nvPicPr>
          <p:cNvPr id="1002" name="Google Shape;1002;p13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862691" y="3089640"/>
            <a:ext cx="657375" cy="203791"/>
          </a:xfrm>
          <a:prstGeom prst="rect">
            <a:avLst/>
          </a:prstGeom>
          <a:noFill/>
          <a:ln>
            <a:noFill/>
          </a:ln>
        </p:spPr>
      </p:pic>
      <p:pic>
        <p:nvPicPr>
          <p:cNvPr id="1003" name="Google Shape;1003;p1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317202" y="3760846"/>
            <a:ext cx="657300" cy="176378"/>
          </a:xfrm>
          <a:prstGeom prst="rect">
            <a:avLst/>
          </a:prstGeom>
          <a:noFill/>
          <a:ln>
            <a:noFill/>
          </a:ln>
        </p:spPr>
      </p:pic>
      <p:pic>
        <p:nvPicPr>
          <p:cNvPr id="1004" name="Google Shape;1004;p1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215406" y="3112084"/>
            <a:ext cx="810650" cy="158904"/>
          </a:xfrm>
          <a:prstGeom prst="rect">
            <a:avLst/>
          </a:prstGeom>
          <a:noFill/>
          <a:ln>
            <a:noFill/>
          </a:ln>
        </p:spPr>
      </p:pic>
      <p:pic>
        <p:nvPicPr>
          <p:cNvPr id="1005" name="Google Shape;1005;p1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832795" y="3106632"/>
            <a:ext cx="943100" cy="169808"/>
          </a:xfrm>
          <a:prstGeom prst="rect">
            <a:avLst/>
          </a:prstGeom>
          <a:noFill/>
          <a:ln>
            <a:noFill/>
          </a:ln>
        </p:spPr>
      </p:pic>
      <p:pic>
        <p:nvPicPr>
          <p:cNvPr id="1006" name="Google Shape;1006;p131"/>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943954" y="3579424"/>
            <a:ext cx="621000" cy="539223"/>
          </a:xfrm>
          <a:prstGeom prst="rect">
            <a:avLst/>
          </a:prstGeom>
          <a:noFill/>
          <a:ln>
            <a:noFill/>
          </a:ln>
        </p:spPr>
      </p:pic>
      <p:pic>
        <p:nvPicPr>
          <p:cNvPr id="1007" name="Google Shape;1007;p131"/>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469681" y="1724587"/>
            <a:ext cx="578407" cy="444050"/>
          </a:xfrm>
          <a:prstGeom prst="rect">
            <a:avLst/>
          </a:prstGeom>
          <a:noFill/>
          <a:ln>
            <a:noFill/>
          </a:ln>
        </p:spPr>
      </p:pic>
      <p:pic>
        <p:nvPicPr>
          <p:cNvPr id="1008" name="Google Shape;1008;p13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911593" y="3755484"/>
            <a:ext cx="620975" cy="187102"/>
          </a:xfrm>
          <a:prstGeom prst="rect">
            <a:avLst/>
          </a:prstGeom>
          <a:noFill/>
          <a:ln>
            <a:noFill/>
          </a:ln>
        </p:spPr>
      </p:pic>
      <p:pic>
        <p:nvPicPr>
          <p:cNvPr id="1009" name="Google Shape;1009;p131"/>
          <p:cNvPicPr preferRelativeResize="0"/>
          <p:nvPr/>
        </p:nvPicPr>
        <p:blipFill>
          <a:blip r:embed="rId41">
            <a:alphaModFix/>
          </a:blip>
          <a:stretch>
            <a:fillRect/>
          </a:stretch>
        </p:blipFill>
        <p:spPr>
          <a:xfrm>
            <a:off x="5077607" y="3761791"/>
            <a:ext cx="697800" cy="174488"/>
          </a:xfrm>
          <a:prstGeom prst="rect">
            <a:avLst/>
          </a:prstGeom>
          <a:noFill/>
          <a:ln>
            <a:noFill/>
          </a:ln>
        </p:spPr>
      </p:pic>
      <p:pic>
        <p:nvPicPr>
          <p:cNvPr id="1010" name="Google Shape;1010;p13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308933" y="2539995"/>
            <a:ext cx="943099" cy="139459"/>
          </a:xfrm>
          <a:prstGeom prst="rect">
            <a:avLst/>
          </a:prstGeom>
          <a:noFill/>
          <a:ln>
            <a:noFill/>
          </a:ln>
        </p:spPr>
      </p:pic>
      <p:pic>
        <p:nvPicPr>
          <p:cNvPr id="1011" name="Google Shape;1011;p13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8013" y="1851269"/>
            <a:ext cx="620999" cy="190687"/>
          </a:xfrm>
          <a:prstGeom prst="rect">
            <a:avLst/>
          </a:prstGeom>
          <a:noFill/>
          <a:ln>
            <a:noFill/>
          </a:ln>
        </p:spPr>
      </p:pic>
      <p:pic>
        <p:nvPicPr>
          <p:cNvPr id="1012" name="Google Shape;1012;p13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04775" y="1163381"/>
            <a:ext cx="487475" cy="329289"/>
          </a:xfrm>
          <a:prstGeom prst="rect">
            <a:avLst/>
          </a:prstGeom>
          <a:noFill/>
          <a:ln>
            <a:noFill/>
          </a:ln>
        </p:spPr>
      </p:pic>
      <p:pic>
        <p:nvPicPr>
          <p:cNvPr id="1013" name="Google Shape;1013;p13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207768" y="1844733"/>
            <a:ext cx="869900" cy="203760"/>
          </a:xfrm>
          <a:prstGeom prst="rect">
            <a:avLst/>
          </a:prstGeom>
          <a:noFill/>
          <a:ln>
            <a:noFill/>
          </a:ln>
        </p:spPr>
      </p:pic>
      <p:pic>
        <p:nvPicPr>
          <p:cNvPr id="1014" name="Google Shape;1014;p131"/>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2414352" y="1817510"/>
            <a:ext cx="697900" cy="258205"/>
          </a:xfrm>
          <a:prstGeom prst="rect">
            <a:avLst/>
          </a:prstGeom>
          <a:noFill/>
          <a:ln>
            <a:noFill/>
          </a:ln>
        </p:spPr>
      </p:pic>
      <p:pic>
        <p:nvPicPr>
          <p:cNvPr id="1015" name="Google Shape;1015;p13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128566" y="1211981"/>
            <a:ext cx="438474" cy="232089"/>
          </a:xfrm>
          <a:prstGeom prst="rect">
            <a:avLst/>
          </a:prstGeom>
          <a:noFill/>
          <a:ln>
            <a:noFill/>
          </a:ln>
        </p:spPr>
      </p:pic>
      <p:pic>
        <p:nvPicPr>
          <p:cNvPr id="1016" name="Google Shape;1016;p131"/>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178000" y="3764568"/>
            <a:ext cx="943099" cy="168934"/>
          </a:xfrm>
          <a:prstGeom prst="rect">
            <a:avLst/>
          </a:prstGeom>
          <a:noFill/>
          <a:ln>
            <a:noFill/>
          </a:ln>
        </p:spPr>
      </p:pic>
      <p:pic>
        <p:nvPicPr>
          <p:cNvPr id="1017" name="Google Shape;1017;p13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461097" y="4257332"/>
            <a:ext cx="657375" cy="261834"/>
          </a:xfrm>
          <a:prstGeom prst="rect">
            <a:avLst/>
          </a:prstGeom>
          <a:noFill/>
          <a:ln>
            <a:noFill/>
          </a:ln>
        </p:spPr>
      </p:pic>
      <p:pic>
        <p:nvPicPr>
          <p:cNvPr id="1018" name="Google Shape;1018;p131"/>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648499" y="2932912"/>
            <a:ext cx="438475" cy="517247"/>
          </a:xfrm>
          <a:prstGeom prst="rect">
            <a:avLst/>
          </a:prstGeom>
          <a:noFill/>
          <a:ln>
            <a:noFill/>
          </a:ln>
        </p:spPr>
      </p:pic>
      <p:pic>
        <p:nvPicPr>
          <p:cNvPr id="1019" name="Google Shape;1019;p131"/>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271932" y="1834021"/>
            <a:ext cx="657375" cy="225184"/>
          </a:xfrm>
          <a:prstGeom prst="rect">
            <a:avLst/>
          </a:prstGeom>
          <a:noFill/>
          <a:ln>
            <a:noFill/>
          </a:ln>
        </p:spPr>
      </p:pic>
      <p:pic>
        <p:nvPicPr>
          <p:cNvPr id="1020" name="Google Shape;1020;p13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743218" y="1106476"/>
            <a:ext cx="398396" cy="443100"/>
          </a:xfrm>
          <a:prstGeom prst="rect">
            <a:avLst/>
          </a:prstGeom>
          <a:noFill/>
          <a:ln>
            <a:noFill/>
          </a:ln>
        </p:spPr>
      </p:pic>
      <p:pic>
        <p:nvPicPr>
          <p:cNvPr id="1021" name="Google Shape;1021;p13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750837" y="2383742"/>
            <a:ext cx="549875" cy="451965"/>
          </a:xfrm>
          <a:prstGeom prst="rect">
            <a:avLst/>
          </a:prstGeom>
          <a:noFill/>
          <a:ln>
            <a:noFill/>
          </a:ln>
        </p:spPr>
      </p:pic>
      <p:pic>
        <p:nvPicPr>
          <p:cNvPr id="1022" name="Google Shape;1022;p13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62434" y="1268644"/>
            <a:ext cx="810600" cy="118762"/>
          </a:xfrm>
          <a:prstGeom prst="rect">
            <a:avLst/>
          </a:prstGeom>
          <a:noFill/>
          <a:ln>
            <a:noFill/>
          </a:ln>
        </p:spPr>
      </p:pic>
      <p:pic>
        <p:nvPicPr>
          <p:cNvPr id="1023" name="Google Shape;1023;p1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123115" y="4307339"/>
            <a:ext cx="724199" cy="161821"/>
          </a:xfrm>
          <a:prstGeom prst="rect">
            <a:avLst/>
          </a:prstGeom>
          <a:noFill/>
          <a:ln>
            <a:noFill/>
          </a:ln>
        </p:spPr>
      </p:pic>
      <p:pic>
        <p:nvPicPr>
          <p:cNvPr id="1024" name="Google Shape;1024;p131"/>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864359" y="3103050"/>
            <a:ext cx="869900" cy="176973"/>
          </a:xfrm>
          <a:prstGeom prst="rect">
            <a:avLst/>
          </a:prstGeom>
          <a:noFill/>
          <a:ln>
            <a:noFill/>
          </a:ln>
        </p:spPr>
      </p:pic>
      <p:pic>
        <p:nvPicPr>
          <p:cNvPr id="1025" name="Google Shape;1025;p131"/>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798202" y="2528606"/>
            <a:ext cx="810625" cy="162237"/>
          </a:xfrm>
          <a:prstGeom prst="rect">
            <a:avLst/>
          </a:prstGeom>
          <a:noFill/>
          <a:ln>
            <a:noFill/>
          </a:ln>
        </p:spPr>
      </p:pic>
      <p:pic>
        <p:nvPicPr>
          <p:cNvPr id="1026" name="Google Shape;1026;p131"/>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1668059" y="3677996"/>
            <a:ext cx="487475" cy="342078"/>
          </a:xfrm>
          <a:prstGeom prst="rect">
            <a:avLst/>
          </a:prstGeom>
          <a:noFill/>
          <a:ln>
            <a:noFill/>
          </a:ln>
        </p:spPr>
      </p:pic>
      <p:pic>
        <p:nvPicPr>
          <p:cNvPr id="1027" name="Google Shape;1027;p131"/>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1017787" y="4285120"/>
            <a:ext cx="943100" cy="206259"/>
          </a:xfrm>
          <a:prstGeom prst="rect">
            <a:avLst/>
          </a:prstGeom>
          <a:noFill/>
          <a:ln>
            <a:noFill/>
          </a:ln>
        </p:spPr>
      </p:pic>
      <p:pic>
        <p:nvPicPr>
          <p:cNvPr id="1028" name="Google Shape;1028;p13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7345178" y="1186275"/>
            <a:ext cx="858125" cy="283502"/>
          </a:xfrm>
          <a:prstGeom prst="rect">
            <a:avLst/>
          </a:prstGeom>
          <a:noFill/>
          <a:ln>
            <a:noFill/>
          </a:ln>
        </p:spPr>
      </p:pic>
      <p:pic>
        <p:nvPicPr>
          <p:cNvPr id="1029" name="Google Shape;1029;p13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635673" y="3655368"/>
            <a:ext cx="578425" cy="387334"/>
          </a:xfrm>
          <a:prstGeom prst="rect">
            <a:avLst/>
          </a:prstGeom>
          <a:noFill/>
          <a:ln>
            <a:noFill/>
          </a:ln>
        </p:spPr>
      </p:pic>
      <p:pic>
        <p:nvPicPr>
          <p:cNvPr id="1030" name="Google Shape;1030;p13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311798" y="1114294"/>
            <a:ext cx="697900" cy="427464"/>
          </a:xfrm>
          <a:prstGeom prst="rect">
            <a:avLst/>
          </a:prstGeom>
          <a:noFill/>
          <a:ln>
            <a:noFill/>
          </a:ln>
        </p:spPr>
      </p:pic>
      <p:pic>
        <p:nvPicPr>
          <p:cNvPr id="1031" name="Google Shape;1031;p131"/>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7583293" y="2955634"/>
            <a:ext cx="657375" cy="471804"/>
          </a:xfrm>
          <a:prstGeom prst="rect">
            <a:avLst/>
          </a:prstGeom>
          <a:noFill/>
          <a:ln>
            <a:noFill/>
          </a:ln>
        </p:spPr>
      </p:pic>
      <p:pic>
        <p:nvPicPr>
          <p:cNvPr id="1032" name="Google Shape;1032;p131"/>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2497" y="4276065"/>
            <a:ext cx="869775" cy="224370"/>
          </a:xfrm>
          <a:prstGeom prst="rect">
            <a:avLst/>
          </a:prstGeom>
          <a:noFill/>
          <a:ln>
            <a:noFill/>
          </a:ln>
        </p:spPr>
      </p:pic>
      <p:pic>
        <p:nvPicPr>
          <p:cNvPr id="1033" name="Google Shape;1033;p131"/>
          <p:cNvPicPr preferRelativeResize="0"/>
          <p:nvPr/>
        </p:nvPicPr>
        <p:blipFill>
          <a:blip r:embed="rId65">
            <a:alphaModFix/>
          </a:blip>
          <a:stretch>
            <a:fillRect/>
          </a:stretch>
        </p:blipFill>
        <p:spPr>
          <a:xfrm>
            <a:off x="2046401" y="4292428"/>
            <a:ext cx="991200" cy="191643"/>
          </a:xfrm>
          <a:prstGeom prst="rect">
            <a:avLst/>
          </a:prstGeom>
          <a:noFill/>
          <a:ln>
            <a:noFill/>
          </a:ln>
        </p:spPr>
      </p:pic>
      <p:pic>
        <p:nvPicPr>
          <p:cNvPr id="1034" name="Google Shape;1034;p13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088987" y="1778221"/>
            <a:ext cx="549850" cy="336783"/>
          </a:xfrm>
          <a:prstGeom prst="rect">
            <a:avLst/>
          </a:prstGeom>
          <a:noFill/>
          <a:ln>
            <a:noFill/>
          </a:ln>
        </p:spPr>
      </p:pic>
      <p:pic>
        <p:nvPicPr>
          <p:cNvPr id="1035" name="Google Shape;1035;p13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18692" y="1770378"/>
            <a:ext cx="697900" cy="352469"/>
          </a:xfrm>
          <a:prstGeom prst="rect">
            <a:avLst/>
          </a:prstGeom>
          <a:noFill/>
          <a:ln>
            <a:noFill/>
          </a:ln>
        </p:spPr>
      </p:pic>
      <p:pic>
        <p:nvPicPr>
          <p:cNvPr id="1036" name="Google Shape;1036;p131"/>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38027" y="3089042"/>
            <a:ext cx="697900" cy="204987"/>
          </a:xfrm>
          <a:prstGeom prst="rect">
            <a:avLst/>
          </a:prstGeom>
          <a:noFill/>
          <a:ln>
            <a:noFill/>
          </a:ln>
        </p:spPr>
      </p:pic>
      <p:pic>
        <p:nvPicPr>
          <p:cNvPr id="1037" name="Google Shape;1037;p13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442723" y="2403985"/>
            <a:ext cx="724200" cy="411477"/>
          </a:xfrm>
          <a:prstGeom prst="rect">
            <a:avLst/>
          </a:prstGeom>
          <a:noFill/>
          <a:ln>
            <a:noFill/>
          </a:ln>
        </p:spPr>
      </p:pic>
    </p:spTree>
    <p:extLst>
      <p:ext uri="{BB962C8B-B14F-4D97-AF65-F5344CB8AC3E}">
        <p14:creationId xmlns:p14="http://schemas.microsoft.com/office/powerpoint/2010/main" val="74895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041" name="Google Shape;1041;p132"/>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WeChat</a:t>
            </a:r>
            <a:endParaRPr b="1">
              <a:latin typeface="Century Gothic"/>
              <a:ea typeface="Century Gothic"/>
              <a:cs typeface="Century Gothic"/>
              <a:sym typeface="Century Gothic"/>
            </a:endParaRPr>
          </a:p>
        </p:txBody>
      </p:sp>
      <p:sp>
        <p:nvSpPr>
          <p:cNvPr id="1042" name="Google Shape;1042;p132"/>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043" name="Google Shape;1043;p132"/>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June-18           Sept-18	 Oct-18    Nov-18</a:t>
            </a:r>
            <a:endParaRPr sz="900">
              <a:latin typeface="Century Gothic"/>
              <a:ea typeface="Century Gothic"/>
              <a:cs typeface="Century Gothic"/>
              <a:sym typeface="Century Gothic"/>
            </a:endParaRPr>
          </a:p>
        </p:txBody>
      </p:sp>
      <p:sp>
        <p:nvSpPr>
          <p:cNvPr id="1044" name="Google Shape;1044;p132"/>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Google Trends</a:t>
            </a:r>
            <a:endParaRPr b="1">
              <a:latin typeface="Century Gothic"/>
              <a:ea typeface="Century Gothic"/>
              <a:cs typeface="Century Gothic"/>
              <a:sym typeface="Century Gothic"/>
            </a:endParaRPr>
          </a:p>
        </p:txBody>
      </p:sp>
      <p:sp>
        <p:nvSpPr>
          <p:cNvPr id="1045" name="Google Shape;1045;p132"/>
          <p:cNvSpPr txBox="1"/>
          <p:nvPr/>
        </p:nvSpPr>
        <p:spPr>
          <a:xfrm>
            <a:off x="581612"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046" name="Google Shape;1046;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30450" y="1606275"/>
            <a:ext cx="2376551" cy="2195276"/>
          </a:xfrm>
          <a:prstGeom prst="rect">
            <a:avLst/>
          </a:prstGeom>
          <a:noFill/>
          <a:ln>
            <a:noFill/>
          </a:ln>
        </p:spPr>
      </p:pic>
      <p:pic>
        <p:nvPicPr>
          <p:cNvPr id="1047" name="Google Shape;1047;p13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3500" y="1426900"/>
            <a:ext cx="6354861" cy="2620077"/>
          </a:xfrm>
          <a:prstGeom prst="rect">
            <a:avLst/>
          </a:prstGeom>
          <a:noFill/>
          <a:ln>
            <a:noFill/>
          </a:ln>
        </p:spPr>
      </p:pic>
    </p:spTree>
    <p:extLst>
      <p:ext uri="{BB962C8B-B14F-4D97-AF65-F5344CB8AC3E}">
        <p14:creationId xmlns:p14="http://schemas.microsoft.com/office/powerpoint/2010/main" val="364141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76075" y="736021"/>
            <a:ext cx="8531073" cy="4022349"/>
          </a:xfrm>
          <a:prstGeom prst="rect">
            <a:avLst/>
          </a:prstGeom>
          <a:noFill/>
          <a:ln>
            <a:noFill/>
          </a:ln>
        </p:spPr>
      </p:pic>
      <p:sp>
        <p:nvSpPr>
          <p:cNvPr id="1053" name="Google Shape;1053;p1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1054" name="Google Shape;1054;p1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1055" name="Google Shape;1055;p133"/>
          <p:cNvSpPr txBox="1"/>
          <p:nvPr/>
        </p:nvSpPr>
        <p:spPr>
          <a:xfrm>
            <a:off x="954450" y="8761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2017-11 to 2018-10</a:t>
            </a:r>
            <a:endParaRPr/>
          </a:p>
        </p:txBody>
      </p:sp>
      <p:sp>
        <p:nvSpPr>
          <p:cNvPr id="1056" name="Google Shape;1056;p133"/>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a:t>Commits</a:t>
            </a:r>
            <a:endParaRPr sz="1000" i="1"/>
          </a:p>
        </p:txBody>
      </p:sp>
    </p:spTree>
    <p:extLst>
      <p:ext uri="{BB962C8B-B14F-4D97-AF65-F5344CB8AC3E}">
        <p14:creationId xmlns:p14="http://schemas.microsoft.com/office/powerpoint/2010/main" val="169331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1067;p1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94939" y="1922650"/>
            <a:ext cx="2839200" cy="1807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3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300+ 会员且数量不断增长</a:t>
            </a:r>
            <a:endParaRPr i="0" u="none" strike="noStrike" cap="none" dirty="0"/>
          </a:p>
        </p:txBody>
      </p:sp>
      <p:sp>
        <p:nvSpPr>
          <p:cNvPr id="1097" name="Google Shape;1097;p138"/>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098" name="Google Shape;1098;p138"/>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sp>
        <p:nvSpPr>
          <p:cNvPr id="1099" name="Google Shape;1099;p138"/>
          <p:cNvSpPr/>
          <p:nvPr/>
        </p:nvSpPr>
        <p:spPr>
          <a:xfrm>
            <a:off x="3968325" y="3087800"/>
            <a:ext cx="3795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100" name="Google Shape;1100;p138"/>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1101" name="Google Shape;1101;p138"/>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102" name="Google Shape;1102;p138"/>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1103" name="Google Shape;1103;p138"/>
          <p:cNvSpPr/>
          <p:nvPr/>
        </p:nvSpPr>
        <p:spPr>
          <a:xfrm>
            <a:off x="114825" y="3087800"/>
            <a:ext cx="3693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104" name="Google Shape;1104;p138"/>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1105" name="Google Shape;1105;p138"/>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106" name="Google Shape;1106;p138"/>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1107" name="Google Shape;1107;p138"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18922" y="3383093"/>
            <a:ext cx="622800" cy="230700"/>
          </a:xfrm>
          <a:prstGeom prst="rect">
            <a:avLst/>
          </a:prstGeom>
          <a:noFill/>
          <a:ln>
            <a:noFill/>
          </a:ln>
        </p:spPr>
      </p:pic>
      <p:pic>
        <p:nvPicPr>
          <p:cNvPr id="1108" name="Google Shape;1108;p13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694832" y="3969097"/>
            <a:ext cx="462000" cy="265200"/>
          </a:xfrm>
          <a:prstGeom prst="rect">
            <a:avLst/>
          </a:prstGeom>
          <a:noFill/>
          <a:ln>
            <a:noFill/>
          </a:ln>
        </p:spPr>
      </p:pic>
      <p:pic>
        <p:nvPicPr>
          <p:cNvPr id="1109" name="Google Shape;1109;p13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207624" y="3375893"/>
            <a:ext cx="399600" cy="245100"/>
          </a:xfrm>
          <a:prstGeom prst="rect">
            <a:avLst/>
          </a:prstGeom>
          <a:noFill/>
          <a:ln>
            <a:noFill/>
          </a:ln>
        </p:spPr>
      </p:pic>
      <p:pic>
        <p:nvPicPr>
          <p:cNvPr id="1110" name="Google Shape;1110;p13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112486" y="3686840"/>
            <a:ext cx="462000" cy="283200"/>
          </a:xfrm>
          <a:prstGeom prst="rect">
            <a:avLst/>
          </a:prstGeom>
          <a:noFill/>
          <a:ln>
            <a:noFill/>
          </a:ln>
        </p:spPr>
      </p:pic>
      <p:pic>
        <p:nvPicPr>
          <p:cNvPr id="1111" name="Google Shape;1111;p138"/>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1267551" y="4076431"/>
            <a:ext cx="653100" cy="168000"/>
          </a:xfrm>
          <a:prstGeom prst="rect">
            <a:avLst/>
          </a:prstGeom>
          <a:noFill/>
          <a:ln>
            <a:noFill/>
          </a:ln>
        </p:spPr>
      </p:pic>
      <p:pic>
        <p:nvPicPr>
          <p:cNvPr id="1112" name="Google Shape;1112;p13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428987" y="3754877"/>
            <a:ext cx="312300" cy="191543"/>
          </a:xfrm>
          <a:prstGeom prst="rect">
            <a:avLst/>
          </a:prstGeom>
          <a:noFill/>
          <a:ln>
            <a:noFill/>
          </a:ln>
        </p:spPr>
      </p:pic>
      <p:pic>
        <p:nvPicPr>
          <p:cNvPr id="1113" name="Google Shape;1113;p13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484776" y="4291794"/>
            <a:ext cx="399600" cy="374905"/>
          </a:xfrm>
          <a:prstGeom prst="rect">
            <a:avLst/>
          </a:prstGeom>
          <a:noFill/>
          <a:ln>
            <a:noFill/>
          </a:ln>
        </p:spPr>
      </p:pic>
      <p:pic>
        <p:nvPicPr>
          <p:cNvPr id="1114" name="Google Shape;1114;p1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15111" y="3359973"/>
            <a:ext cx="373250" cy="213765"/>
          </a:xfrm>
          <a:prstGeom prst="rect">
            <a:avLst/>
          </a:prstGeom>
          <a:noFill/>
          <a:ln>
            <a:noFill/>
          </a:ln>
        </p:spPr>
      </p:pic>
      <p:pic>
        <p:nvPicPr>
          <p:cNvPr id="1115" name="Google Shape;1115;p13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851921" y="4326763"/>
            <a:ext cx="373250" cy="373250"/>
          </a:xfrm>
          <a:prstGeom prst="rect">
            <a:avLst/>
          </a:prstGeom>
          <a:noFill/>
          <a:ln>
            <a:noFill/>
          </a:ln>
        </p:spPr>
      </p:pic>
      <p:pic>
        <p:nvPicPr>
          <p:cNvPr id="1116" name="Google Shape;1116;p13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18234" y="3406993"/>
            <a:ext cx="548700" cy="182900"/>
          </a:xfrm>
          <a:prstGeom prst="rect">
            <a:avLst/>
          </a:prstGeom>
          <a:noFill/>
          <a:ln>
            <a:noFill/>
          </a:ln>
        </p:spPr>
      </p:pic>
      <p:pic>
        <p:nvPicPr>
          <p:cNvPr id="1117" name="Google Shape;1117;p13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7354" y="3737232"/>
            <a:ext cx="548700" cy="182416"/>
          </a:xfrm>
          <a:prstGeom prst="rect">
            <a:avLst/>
          </a:prstGeom>
          <a:noFill/>
          <a:ln>
            <a:noFill/>
          </a:ln>
        </p:spPr>
      </p:pic>
      <p:pic>
        <p:nvPicPr>
          <p:cNvPr id="1118" name="Google Shape;1118;p13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717515" y="3408075"/>
            <a:ext cx="245400" cy="218015"/>
          </a:xfrm>
          <a:prstGeom prst="rect">
            <a:avLst/>
          </a:prstGeom>
          <a:noFill/>
          <a:ln>
            <a:noFill/>
          </a:ln>
        </p:spPr>
      </p:pic>
      <p:pic>
        <p:nvPicPr>
          <p:cNvPr id="1119" name="Google Shape;1119;p13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406486" y="4358831"/>
            <a:ext cx="504000" cy="309114"/>
          </a:xfrm>
          <a:prstGeom prst="rect">
            <a:avLst/>
          </a:prstGeom>
          <a:noFill/>
          <a:ln>
            <a:noFill/>
          </a:ln>
        </p:spPr>
      </p:pic>
      <p:pic>
        <p:nvPicPr>
          <p:cNvPr id="1120" name="Google Shape;1120;p138" descr="ZenDesk.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95725" y="4411843"/>
            <a:ext cx="245400" cy="194750"/>
          </a:xfrm>
          <a:prstGeom prst="rect">
            <a:avLst/>
          </a:prstGeom>
          <a:noFill/>
          <a:ln>
            <a:noFill/>
          </a:ln>
        </p:spPr>
      </p:pic>
      <p:pic>
        <p:nvPicPr>
          <p:cNvPr id="1121" name="Google Shape;1121;p13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34992" y="3772647"/>
            <a:ext cx="245399" cy="156004"/>
          </a:xfrm>
          <a:prstGeom prst="rect">
            <a:avLst/>
          </a:prstGeom>
          <a:noFill/>
          <a:ln>
            <a:noFill/>
          </a:ln>
        </p:spPr>
      </p:pic>
      <p:pic>
        <p:nvPicPr>
          <p:cNvPr id="1122" name="Google Shape;1122;p138" descr="pinterest.png"/>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989402" y="4036893"/>
            <a:ext cx="617700" cy="247076"/>
          </a:xfrm>
          <a:prstGeom prst="rect">
            <a:avLst/>
          </a:prstGeom>
          <a:noFill/>
          <a:ln>
            <a:noFill/>
          </a:ln>
        </p:spPr>
      </p:pic>
      <p:pic>
        <p:nvPicPr>
          <p:cNvPr id="1123" name="Google Shape;1123;p13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873346" y="3712648"/>
            <a:ext cx="461937" cy="276000"/>
          </a:xfrm>
          <a:prstGeom prst="rect">
            <a:avLst/>
          </a:prstGeom>
          <a:noFill/>
          <a:ln>
            <a:noFill/>
          </a:ln>
        </p:spPr>
      </p:pic>
      <p:pic>
        <p:nvPicPr>
          <p:cNvPr id="1124" name="Google Shape;1124;p13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947841" y="4060536"/>
            <a:ext cx="399600" cy="199789"/>
          </a:xfrm>
          <a:prstGeom prst="rect">
            <a:avLst/>
          </a:prstGeom>
          <a:noFill/>
          <a:ln>
            <a:noFill/>
          </a:ln>
        </p:spPr>
      </p:pic>
      <p:pic>
        <p:nvPicPr>
          <p:cNvPr id="1125" name="Google Shape;1125;p13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225528" y="4356554"/>
            <a:ext cx="245400" cy="305329"/>
          </a:xfrm>
          <a:prstGeom prst="rect">
            <a:avLst/>
          </a:prstGeom>
          <a:noFill/>
          <a:ln>
            <a:noFill/>
          </a:ln>
        </p:spPr>
      </p:pic>
      <p:pic>
        <p:nvPicPr>
          <p:cNvPr id="1126" name="Google Shape;1126;p138"/>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675852" y="3984231"/>
            <a:ext cx="461925" cy="352400"/>
          </a:xfrm>
          <a:prstGeom prst="rect">
            <a:avLst/>
          </a:prstGeom>
          <a:noFill/>
          <a:ln>
            <a:noFill/>
          </a:ln>
        </p:spPr>
      </p:pic>
      <p:pic>
        <p:nvPicPr>
          <p:cNvPr id="1127" name="Google Shape;1127;p13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252618" y="3698014"/>
            <a:ext cx="533325" cy="260851"/>
          </a:xfrm>
          <a:prstGeom prst="rect">
            <a:avLst/>
          </a:prstGeom>
          <a:noFill/>
          <a:ln>
            <a:noFill/>
          </a:ln>
        </p:spPr>
      </p:pic>
      <p:pic>
        <p:nvPicPr>
          <p:cNvPr id="1128" name="Google Shape;1128;p13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693711" y="3356980"/>
            <a:ext cx="461925" cy="282926"/>
          </a:xfrm>
          <a:prstGeom prst="rect">
            <a:avLst/>
          </a:prstGeom>
          <a:noFill/>
          <a:ln>
            <a:noFill/>
          </a:ln>
        </p:spPr>
      </p:pic>
      <p:pic>
        <p:nvPicPr>
          <p:cNvPr id="1129" name="Google Shape;1129;p13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1661552" y="3735984"/>
            <a:ext cx="504000" cy="184912"/>
          </a:xfrm>
          <a:prstGeom prst="rect">
            <a:avLst/>
          </a:prstGeom>
          <a:noFill/>
          <a:ln>
            <a:noFill/>
          </a:ln>
        </p:spPr>
      </p:pic>
      <p:pic>
        <p:nvPicPr>
          <p:cNvPr id="1130" name="Google Shape;1130;p13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261545" y="3441929"/>
            <a:ext cx="245400" cy="150308"/>
          </a:xfrm>
          <a:prstGeom prst="rect">
            <a:avLst/>
          </a:prstGeom>
          <a:noFill/>
          <a:ln>
            <a:noFill/>
          </a:ln>
        </p:spPr>
      </p:pic>
      <p:pic>
        <p:nvPicPr>
          <p:cNvPr id="1131" name="Google Shape;1131;p13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206528" y="4070097"/>
            <a:ext cx="602225" cy="180668"/>
          </a:xfrm>
          <a:prstGeom prst="rect">
            <a:avLst/>
          </a:prstGeom>
          <a:noFill/>
          <a:ln>
            <a:noFill/>
          </a:ln>
        </p:spPr>
      </p:pic>
      <p:pic>
        <p:nvPicPr>
          <p:cNvPr id="1132" name="Google Shape;1132;p138"/>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80308" y="4417464"/>
            <a:ext cx="548700" cy="191848"/>
          </a:xfrm>
          <a:prstGeom prst="rect">
            <a:avLst/>
          </a:prstGeom>
          <a:noFill/>
          <a:ln>
            <a:noFill/>
          </a:ln>
        </p:spPr>
      </p:pic>
      <p:pic>
        <p:nvPicPr>
          <p:cNvPr id="1133" name="Google Shape;1133;p13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853961" y="4465894"/>
            <a:ext cx="462000" cy="86648"/>
          </a:xfrm>
          <a:prstGeom prst="rect">
            <a:avLst/>
          </a:prstGeom>
          <a:noFill/>
          <a:ln>
            <a:noFill/>
          </a:ln>
        </p:spPr>
      </p:pic>
      <p:pic>
        <p:nvPicPr>
          <p:cNvPr id="1134" name="Google Shape;1134;p13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041816" y="3796452"/>
            <a:ext cx="602225" cy="108393"/>
          </a:xfrm>
          <a:prstGeom prst="rect">
            <a:avLst/>
          </a:prstGeom>
          <a:noFill/>
          <a:ln>
            <a:noFill/>
          </a:ln>
        </p:spPr>
      </p:pic>
      <p:pic>
        <p:nvPicPr>
          <p:cNvPr id="1135" name="Google Shape;1135;p13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7350" y="4112144"/>
            <a:ext cx="653100" cy="96574"/>
          </a:xfrm>
          <a:prstGeom prst="rect">
            <a:avLst/>
          </a:prstGeom>
          <a:noFill/>
          <a:ln>
            <a:noFill/>
          </a:ln>
        </p:spPr>
      </p:pic>
      <p:pic>
        <p:nvPicPr>
          <p:cNvPr id="1136" name="Google Shape;1136;p138"/>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8784801" y="3684947"/>
            <a:ext cx="373250" cy="226658"/>
          </a:xfrm>
          <a:prstGeom prst="rect">
            <a:avLst/>
          </a:prstGeom>
          <a:noFill/>
          <a:ln>
            <a:noFill/>
          </a:ln>
        </p:spPr>
      </p:pic>
      <p:pic>
        <p:nvPicPr>
          <p:cNvPr id="1137" name="Google Shape;1137;p13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799201" y="4039104"/>
            <a:ext cx="399600" cy="242654"/>
          </a:xfrm>
          <a:prstGeom prst="rect">
            <a:avLst/>
          </a:prstGeom>
          <a:noFill/>
          <a:ln>
            <a:noFill/>
          </a:ln>
        </p:spPr>
      </p:pic>
      <p:pic>
        <p:nvPicPr>
          <p:cNvPr id="1138" name="Google Shape;1138;p13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202650" y="4448319"/>
            <a:ext cx="504000" cy="130137"/>
          </a:xfrm>
          <a:prstGeom prst="rect">
            <a:avLst/>
          </a:prstGeom>
          <a:noFill/>
          <a:ln>
            <a:noFill/>
          </a:ln>
        </p:spPr>
      </p:pic>
      <p:pic>
        <p:nvPicPr>
          <p:cNvPr id="1139" name="Google Shape;1139;p138"/>
          <p:cNvPicPr preferRelativeResize="0"/>
          <p:nvPr/>
        </p:nvPicPr>
        <p:blipFill rotWithShape="1">
          <a:blip r:embed="rId35" cstate="print">
            <a:alphaModFix/>
            <a:extLst>
              <a:ext uri="{28A0092B-C50C-407E-A947-70E740481C1C}">
                <a14:useLocalDpi xmlns:a14="http://schemas.microsoft.com/office/drawing/2010/main"/>
              </a:ext>
            </a:extLst>
          </a:blip>
          <a:srcRect r="-725"/>
          <a:stretch/>
        </p:blipFill>
        <p:spPr>
          <a:xfrm>
            <a:off x="2659212" y="3420005"/>
            <a:ext cx="504000" cy="156876"/>
          </a:xfrm>
          <a:prstGeom prst="rect">
            <a:avLst/>
          </a:prstGeom>
          <a:noFill/>
          <a:ln>
            <a:noFill/>
          </a:ln>
        </p:spPr>
      </p:pic>
      <p:pic>
        <p:nvPicPr>
          <p:cNvPr id="1140" name="Google Shape;1140;p13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486111" y="3805371"/>
            <a:ext cx="462000" cy="90555"/>
          </a:xfrm>
          <a:prstGeom prst="rect">
            <a:avLst/>
          </a:prstGeom>
          <a:noFill/>
          <a:ln>
            <a:noFill/>
          </a:ln>
        </p:spPr>
      </p:pic>
      <p:pic>
        <p:nvPicPr>
          <p:cNvPr id="1141" name="Google Shape;1141;p13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816113" y="4010453"/>
            <a:ext cx="399600" cy="182488"/>
          </a:xfrm>
          <a:prstGeom prst="rect">
            <a:avLst/>
          </a:prstGeom>
          <a:noFill/>
          <a:ln>
            <a:noFill/>
          </a:ln>
        </p:spPr>
      </p:pic>
      <p:pic>
        <p:nvPicPr>
          <p:cNvPr id="1142" name="Google Shape;1142;p138"/>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1501" y="4349394"/>
            <a:ext cx="461925" cy="327988"/>
          </a:xfrm>
          <a:prstGeom prst="rect">
            <a:avLst/>
          </a:prstGeom>
          <a:noFill/>
          <a:ln>
            <a:noFill/>
          </a:ln>
        </p:spPr>
      </p:pic>
      <p:pic>
        <p:nvPicPr>
          <p:cNvPr id="1143" name="Google Shape;1143;p13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312213" y="3648791"/>
            <a:ext cx="399600" cy="298970"/>
          </a:xfrm>
          <a:prstGeom prst="rect">
            <a:avLst/>
          </a:prstGeom>
          <a:noFill/>
          <a:ln>
            <a:noFill/>
          </a:ln>
        </p:spPr>
      </p:pic>
      <p:pic>
        <p:nvPicPr>
          <p:cNvPr id="1144" name="Google Shape;1144;p13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058451" y="4340889"/>
            <a:ext cx="373250" cy="276716"/>
          </a:xfrm>
          <a:prstGeom prst="rect">
            <a:avLst/>
          </a:prstGeom>
          <a:noFill/>
          <a:ln>
            <a:noFill/>
          </a:ln>
        </p:spPr>
      </p:pic>
      <p:pic>
        <p:nvPicPr>
          <p:cNvPr id="1145" name="Google Shape;1145;p13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2873009" y="3708553"/>
            <a:ext cx="312325" cy="239774"/>
          </a:xfrm>
          <a:prstGeom prst="rect">
            <a:avLst/>
          </a:prstGeom>
          <a:noFill/>
          <a:ln>
            <a:noFill/>
          </a:ln>
        </p:spPr>
      </p:pic>
      <p:pic>
        <p:nvPicPr>
          <p:cNvPr id="1146" name="Google Shape;1146;p138" descr="logo_ticketmaster-300x184.png"/>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882475" y="4461218"/>
            <a:ext cx="462000" cy="96000"/>
          </a:xfrm>
          <a:prstGeom prst="rect">
            <a:avLst/>
          </a:prstGeom>
          <a:noFill/>
          <a:ln>
            <a:noFill/>
          </a:ln>
        </p:spPr>
      </p:pic>
      <p:pic>
        <p:nvPicPr>
          <p:cNvPr id="1147" name="Google Shape;1147;p138"/>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4416989" y="4080818"/>
            <a:ext cx="461925" cy="159226"/>
          </a:xfrm>
          <a:prstGeom prst="rect">
            <a:avLst/>
          </a:prstGeom>
          <a:noFill/>
          <a:ln>
            <a:noFill/>
          </a:ln>
        </p:spPr>
      </p:pic>
      <p:pic>
        <p:nvPicPr>
          <p:cNvPr id="1148" name="Google Shape;1148;p13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712208" y="4034246"/>
            <a:ext cx="312325" cy="252369"/>
          </a:xfrm>
          <a:prstGeom prst="rect">
            <a:avLst/>
          </a:prstGeom>
          <a:noFill/>
          <a:ln>
            <a:noFill/>
          </a:ln>
        </p:spPr>
      </p:pic>
      <p:pic>
        <p:nvPicPr>
          <p:cNvPr id="1149" name="Google Shape;1149;p13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330335" y="4000043"/>
            <a:ext cx="312325" cy="320777"/>
          </a:xfrm>
          <a:prstGeom prst="rect">
            <a:avLst/>
          </a:prstGeom>
          <a:noFill/>
          <a:ln>
            <a:noFill/>
          </a:ln>
        </p:spPr>
      </p:pic>
      <p:pic>
        <p:nvPicPr>
          <p:cNvPr id="1150" name="Google Shape;1150;p13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857802" y="4110351"/>
            <a:ext cx="373250" cy="100159"/>
          </a:xfrm>
          <a:prstGeom prst="rect">
            <a:avLst/>
          </a:prstGeom>
          <a:noFill/>
          <a:ln>
            <a:noFill/>
          </a:ln>
        </p:spPr>
      </p:pic>
      <p:pic>
        <p:nvPicPr>
          <p:cNvPr id="1151" name="Google Shape;1151;p13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094081" y="4113382"/>
            <a:ext cx="312325" cy="94098"/>
          </a:xfrm>
          <a:prstGeom prst="rect">
            <a:avLst/>
          </a:prstGeom>
          <a:noFill/>
          <a:ln>
            <a:noFill/>
          </a:ln>
        </p:spPr>
      </p:pic>
      <p:pic>
        <p:nvPicPr>
          <p:cNvPr id="1152" name="Google Shape;1152;p13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300600" y="4114034"/>
            <a:ext cx="399600" cy="92793"/>
          </a:xfrm>
          <a:prstGeom prst="rect">
            <a:avLst/>
          </a:prstGeom>
          <a:noFill/>
          <a:ln>
            <a:noFill/>
          </a:ln>
        </p:spPr>
      </p:pic>
      <p:pic>
        <p:nvPicPr>
          <p:cNvPr id="1153" name="Google Shape;1153;p13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2501193" y="4375030"/>
            <a:ext cx="373250" cy="276716"/>
          </a:xfrm>
          <a:prstGeom prst="rect">
            <a:avLst/>
          </a:prstGeom>
          <a:noFill/>
          <a:ln>
            <a:noFill/>
          </a:ln>
        </p:spPr>
      </p:pic>
      <p:pic>
        <p:nvPicPr>
          <p:cNvPr id="1154" name="Google Shape;1154;p13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215200" y="3427530"/>
            <a:ext cx="461924" cy="141827"/>
          </a:xfrm>
          <a:prstGeom prst="rect">
            <a:avLst/>
          </a:prstGeom>
          <a:noFill/>
          <a:ln>
            <a:noFill/>
          </a:ln>
        </p:spPr>
      </p:pic>
      <p:pic>
        <p:nvPicPr>
          <p:cNvPr id="1155" name="Google Shape;1155;p138"/>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5729725" y="3794309"/>
            <a:ext cx="399599" cy="112679"/>
          </a:xfrm>
          <a:prstGeom prst="rect">
            <a:avLst/>
          </a:prstGeom>
          <a:noFill/>
          <a:ln>
            <a:noFill/>
          </a:ln>
        </p:spPr>
      </p:pic>
      <p:pic>
        <p:nvPicPr>
          <p:cNvPr id="1156" name="Google Shape;1156;p138"/>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866500" y="3476479"/>
            <a:ext cx="312325" cy="81208"/>
          </a:xfrm>
          <a:prstGeom prst="rect">
            <a:avLst/>
          </a:prstGeom>
          <a:noFill/>
          <a:ln>
            <a:noFill/>
          </a:ln>
        </p:spPr>
      </p:pic>
      <p:pic>
        <p:nvPicPr>
          <p:cNvPr id="1157" name="Google Shape;1157;p138"/>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6312910" y="3459258"/>
            <a:ext cx="373250" cy="115650"/>
          </a:xfrm>
          <a:prstGeom prst="rect">
            <a:avLst/>
          </a:prstGeom>
          <a:noFill/>
          <a:ln>
            <a:noFill/>
          </a:ln>
        </p:spPr>
      </p:pic>
      <p:pic>
        <p:nvPicPr>
          <p:cNvPr id="1158" name="Google Shape;1158;p13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984790" y="3452133"/>
            <a:ext cx="245400" cy="129899"/>
          </a:xfrm>
          <a:prstGeom prst="rect">
            <a:avLst/>
          </a:prstGeom>
          <a:noFill/>
          <a:ln>
            <a:noFill/>
          </a:ln>
        </p:spPr>
      </p:pic>
      <p:pic>
        <p:nvPicPr>
          <p:cNvPr id="1159" name="Google Shape;1159;p13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839625" y="3735977"/>
            <a:ext cx="399601" cy="124597"/>
          </a:xfrm>
          <a:prstGeom prst="rect">
            <a:avLst/>
          </a:prstGeom>
          <a:noFill/>
          <a:ln>
            <a:noFill/>
          </a:ln>
        </p:spPr>
      </p:pic>
      <p:pic>
        <p:nvPicPr>
          <p:cNvPr id="1160" name="Google Shape;1160;p138"/>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4369272" y="4448805"/>
            <a:ext cx="548700" cy="120826"/>
          </a:xfrm>
          <a:prstGeom prst="rect">
            <a:avLst/>
          </a:prstGeom>
          <a:noFill/>
          <a:ln>
            <a:noFill/>
          </a:ln>
        </p:spPr>
      </p:pic>
      <p:pic>
        <p:nvPicPr>
          <p:cNvPr id="1161" name="Google Shape;1161;p138"/>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769922" y="3421045"/>
            <a:ext cx="461925" cy="91622"/>
          </a:xfrm>
          <a:prstGeom prst="rect">
            <a:avLst/>
          </a:prstGeom>
          <a:noFill/>
          <a:ln>
            <a:noFill/>
          </a:ln>
        </p:spPr>
      </p:pic>
      <p:pic>
        <p:nvPicPr>
          <p:cNvPr id="1162" name="Google Shape;1162;p13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340757" y="4434879"/>
            <a:ext cx="373251" cy="148678"/>
          </a:xfrm>
          <a:prstGeom prst="rect">
            <a:avLst/>
          </a:prstGeom>
          <a:noFill/>
          <a:ln>
            <a:noFill/>
          </a:ln>
        </p:spPr>
      </p:pic>
      <p:pic>
        <p:nvPicPr>
          <p:cNvPr id="1163" name="Google Shape;1163;p138"/>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6223028" y="3750748"/>
            <a:ext cx="169379" cy="199800"/>
          </a:xfrm>
          <a:prstGeom prst="rect">
            <a:avLst/>
          </a:prstGeom>
          <a:noFill/>
          <a:ln>
            <a:noFill/>
          </a:ln>
        </p:spPr>
      </p:pic>
      <p:pic>
        <p:nvPicPr>
          <p:cNvPr id="1164" name="Google Shape;1164;p13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3921" y="3324761"/>
            <a:ext cx="312325" cy="347365"/>
          </a:xfrm>
          <a:prstGeom prst="rect">
            <a:avLst/>
          </a:prstGeom>
          <a:noFill/>
          <a:ln>
            <a:noFill/>
          </a:ln>
        </p:spPr>
      </p:pic>
      <p:pic>
        <p:nvPicPr>
          <p:cNvPr id="1165" name="Google Shape;1165;p138"/>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299110" y="4007531"/>
            <a:ext cx="312325" cy="188332"/>
          </a:xfrm>
          <a:prstGeom prst="rect">
            <a:avLst/>
          </a:prstGeom>
          <a:noFill/>
          <a:ln>
            <a:noFill/>
          </a:ln>
        </p:spPr>
      </p:pic>
      <p:pic>
        <p:nvPicPr>
          <p:cNvPr id="1166" name="Google Shape;1166;p13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7425225" y="3416236"/>
            <a:ext cx="245400" cy="201694"/>
          </a:xfrm>
          <a:prstGeom prst="rect">
            <a:avLst/>
          </a:prstGeom>
          <a:noFill/>
          <a:ln>
            <a:noFill/>
          </a:ln>
        </p:spPr>
      </p:pic>
      <p:pic>
        <p:nvPicPr>
          <p:cNvPr id="1167" name="Google Shape;1167;p138"/>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8273679" y="3370628"/>
            <a:ext cx="399600" cy="192455"/>
          </a:xfrm>
          <a:prstGeom prst="rect">
            <a:avLst/>
          </a:prstGeom>
          <a:noFill/>
          <a:ln>
            <a:noFill/>
          </a:ln>
        </p:spPr>
      </p:pic>
      <p:pic>
        <p:nvPicPr>
          <p:cNvPr id="1168" name="Google Shape;1168;p13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210180" y="3487807"/>
            <a:ext cx="399600" cy="58552"/>
          </a:xfrm>
          <a:prstGeom prst="rect">
            <a:avLst/>
          </a:prstGeom>
          <a:noFill/>
          <a:ln>
            <a:noFill/>
          </a:ln>
        </p:spPr>
      </p:pic>
      <p:pic>
        <p:nvPicPr>
          <p:cNvPr id="1169" name="Google Shape;1169;p13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429565" y="4464572"/>
            <a:ext cx="399599" cy="89293"/>
          </a:xfrm>
          <a:prstGeom prst="rect">
            <a:avLst/>
          </a:prstGeom>
          <a:noFill/>
          <a:ln>
            <a:noFill/>
          </a:ln>
        </p:spPr>
      </p:pic>
      <p:pic>
        <p:nvPicPr>
          <p:cNvPr id="1170" name="Google Shape;1170;p138"/>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40905" y="4351302"/>
            <a:ext cx="461925" cy="324172"/>
          </a:xfrm>
          <a:prstGeom prst="rect">
            <a:avLst/>
          </a:prstGeom>
          <a:noFill/>
          <a:ln>
            <a:noFill/>
          </a:ln>
        </p:spPr>
      </p:pic>
      <p:pic>
        <p:nvPicPr>
          <p:cNvPr id="1171" name="Google Shape;1171;p138"/>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5174095" y="3803654"/>
            <a:ext cx="461925" cy="93989"/>
          </a:xfrm>
          <a:prstGeom prst="rect">
            <a:avLst/>
          </a:prstGeom>
          <a:noFill/>
          <a:ln>
            <a:noFill/>
          </a:ln>
        </p:spPr>
      </p:pic>
      <p:pic>
        <p:nvPicPr>
          <p:cNvPr id="1172" name="Google Shape;1172;p138"/>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6994270" y="3477101"/>
            <a:ext cx="399600" cy="79964"/>
          </a:xfrm>
          <a:prstGeom prst="rect">
            <a:avLst/>
          </a:prstGeom>
          <a:noFill/>
          <a:ln>
            <a:noFill/>
          </a:ln>
        </p:spPr>
      </p:pic>
      <p:pic>
        <p:nvPicPr>
          <p:cNvPr id="1173" name="Google Shape;1173;p138" descr="logo_cncf_cisco.png"/>
          <p:cNvPicPr preferRelativeResize="0"/>
          <p:nvPr/>
        </p:nvPicPr>
        <p:blipFill rotWithShape="1">
          <a:blip r:embed="rId68">
            <a:alphaModFix/>
          </a:blip>
          <a:srcRect/>
          <a:stretch/>
        </p:blipFill>
        <p:spPr>
          <a:xfrm>
            <a:off x="2428948" y="1045746"/>
            <a:ext cx="759000" cy="478200"/>
          </a:xfrm>
          <a:prstGeom prst="rect">
            <a:avLst/>
          </a:prstGeom>
          <a:noFill/>
          <a:ln>
            <a:noFill/>
          </a:ln>
        </p:spPr>
      </p:pic>
      <p:pic>
        <p:nvPicPr>
          <p:cNvPr id="1174" name="Google Shape;1174;p138" descr="cncf_logo_intel.png"/>
          <p:cNvPicPr preferRelativeResize="0"/>
          <p:nvPr/>
        </p:nvPicPr>
        <p:blipFill rotWithShape="1">
          <a:blip r:embed="rId69">
            <a:alphaModFix/>
          </a:blip>
          <a:srcRect/>
          <a:stretch/>
        </p:blipFill>
        <p:spPr>
          <a:xfrm>
            <a:off x="95867" y="1610894"/>
            <a:ext cx="759000" cy="467700"/>
          </a:xfrm>
          <a:prstGeom prst="rect">
            <a:avLst/>
          </a:prstGeom>
          <a:noFill/>
          <a:ln>
            <a:noFill/>
          </a:ln>
        </p:spPr>
      </p:pic>
      <p:pic>
        <p:nvPicPr>
          <p:cNvPr id="1175" name="Google Shape;1175;p138" descr="cncf_fujitsu.png"/>
          <p:cNvPicPr preferRelativeResize="0"/>
          <p:nvPr/>
        </p:nvPicPr>
        <p:blipFill rotWithShape="1">
          <a:blip r:embed="rId70">
            <a:alphaModFix/>
          </a:blip>
          <a:srcRect/>
          <a:stretch/>
        </p:blipFill>
        <p:spPr>
          <a:xfrm>
            <a:off x="4762101" y="1053396"/>
            <a:ext cx="759000" cy="462900"/>
          </a:xfrm>
          <a:prstGeom prst="rect">
            <a:avLst/>
          </a:prstGeom>
          <a:noFill/>
          <a:ln>
            <a:noFill/>
          </a:ln>
        </p:spPr>
      </p:pic>
      <p:pic>
        <p:nvPicPr>
          <p:cNvPr id="1176" name="Google Shape;1176;p138" descr="cncf_logo_rh.png"/>
          <p:cNvPicPr preferRelativeResize="0"/>
          <p:nvPr/>
        </p:nvPicPr>
        <p:blipFill rotWithShape="1">
          <a:blip r:embed="rId71">
            <a:alphaModFix/>
          </a:blip>
          <a:srcRect/>
          <a:stretch/>
        </p:blipFill>
        <p:spPr>
          <a:xfrm>
            <a:off x="5199552" y="1608644"/>
            <a:ext cx="759000" cy="472200"/>
          </a:xfrm>
          <a:prstGeom prst="rect">
            <a:avLst/>
          </a:prstGeom>
          <a:noFill/>
          <a:ln>
            <a:noFill/>
          </a:ln>
        </p:spPr>
      </p:pic>
      <p:pic>
        <p:nvPicPr>
          <p:cNvPr id="1177" name="Google Shape;1177;p138" descr="cncf_logo_huawei.png"/>
          <p:cNvPicPr preferRelativeResize="0"/>
          <p:nvPr/>
        </p:nvPicPr>
        <p:blipFill rotWithShape="1">
          <a:blip r:embed="rId72">
            <a:alphaModFix/>
          </a:blip>
          <a:srcRect/>
          <a:stretch/>
        </p:blipFill>
        <p:spPr>
          <a:xfrm>
            <a:off x="7095206" y="1045746"/>
            <a:ext cx="759000" cy="478200"/>
          </a:xfrm>
          <a:prstGeom prst="rect">
            <a:avLst/>
          </a:prstGeom>
          <a:noFill/>
          <a:ln>
            <a:noFill/>
          </a:ln>
        </p:spPr>
      </p:pic>
      <p:pic>
        <p:nvPicPr>
          <p:cNvPr id="1178" name="Google Shape;1178;p13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220327" y="1655006"/>
            <a:ext cx="758952" cy="379476"/>
          </a:xfrm>
          <a:prstGeom prst="rect">
            <a:avLst/>
          </a:prstGeom>
          <a:noFill/>
          <a:ln>
            <a:noFill/>
          </a:ln>
        </p:spPr>
      </p:pic>
      <p:pic>
        <p:nvPicPr>
          <p:cNvPr id="1179" name="Google Shape;1179;p138" descr="DellTech_Logo_Prm_Blue_Gry_rgb[4].jpg"/>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3595525" y="1235496"/>
            <a:ext cx="759000" cy="98700"/>
          </a:xfrm>
          <a:prstGeom prst="rect">
            <a:avLst/>
          </a:prstGeom>
          <a:noFill/>
          <a:ln>
            <a:noFill/>
          </a:ln>
        </p:spPr>
      </p:pic>
      <p:pic>
        <p:nvPicPr>
          <p:cNvPr id="1180" name="Google Shape;1180;p138"/>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4178824" y="1583855"/>
            <a:ext cx="758953" cy="521779"/>
          </a:xfrm>
          <a:prstGeom prst="rect">
            <a:avLst/>
          </a:prstGeom>
          <a:noFill/>
          <a:ln>
            <a:noFill/>
          </a:ln>
        </p:spPr>
      </p:pic>
      <p:pic>
        <p:nvPicPr>
          <p:cNvPr id="1181" name="Google Shape;1181;p138"/>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261782" y="1784827"/>
            <a:ext cx="758952" cy="119834"/>
          </a:xfrm>
          <a:prstGeom prst="rect">
            <a:avLst/>
          </a:prstGeom>
          <a:noFill/>
          <a:ln>
            <a:noFill/>
          </a:ln>
        </p:spPr>
      </p:pic>
      <p:pic>
        <p:nvPicPr>
          <p:cNvPr id="1182" name="Google Shape;1182;p13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158097" y="1609634"/>
            <a:ext cx="758952" cy="470221"/>
          </a:xfrm>
          <a:prstGeom prst="rect">
            <a:avLst/>
          </a:prstGeom>
          <a:noFill/>
          <a:ln>
            <a:noFill/>
          </a:ln>
        </p:spPr>
      </p:pic>
      <p:pic>
        <p:nvPicPr>
          <p:cNvPr id="1183" name="Google Shape;1183;p138"/>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7241054" y="1567830"/>
            <a:ext cx="758952" cy="553828"/>
          </a:xfrm>
          <a:prstGeom prst="rect">
            <a:avLst/>
          </a:prstGeom>
          <a:noFill/>
          <a:ln>
            <a:noFill/>
          </a:ln>
        </p:spPr>
      </p:pic>
      <p:pic>
        <p:nvPicPr>
          <p:cNvPr id="1184" name="Google Shape;1184;p138" descr="logo_AWS.png"/>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262420" y="1053366"/>
            <a:ext cx="758952" cy="462961"/>
          </a:xfrm>
          <a:prstGeom prst="rect">
            <a:avLst/>
          </a:prstGeom>
          <a:noFill/>
          <a:ln>
            <a:noFill/>
          </a:ln>
        </p:spPr>
      </p:pic>
      <p:pic>
        <p:nvPicPr>
          <p:cNvPr id="1185" name="Google Shape;1185;p13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928677" y="1053366"/>
            <a:ext cx="758952" cy="462961"/>
          </a:xfrm>
          <a:prstGeom prst="rect">
            <a:avLst/>
          </a:prstGeom>
          <a:noFill/>
          <a:ln>
            <a:noFill/>
          </a:ln>
        </p:spPr>
      </p:pic>
      <p:pic>
        <p:nvPicPr>
          <p:cNvPr id="1186" name="Google Shape;1186;p13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95890" y="1227925"/>
            <a:ext cx="758953" cy="113843"/>
          </a:xfrm>
          <a:prstGeom prst="rect">
            <a:avLst/>
          </a:prstGeom>
          <a:noFill/>
          <a:ln>
            <a:noFill/>
          </a:ln>
        </p:spPr>
      </p:pic>
      <p:pic>
        <p:nvPicPr>
          <p:cNvPr id="1187" name="Google Shape;1187;p13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261782" y="1197567"/>
            <a:ext cx="758952" cy="174559"/>
          </a:xfrm>
          <a:prstGeom prst="rect">
            <a:avLst/>
          </a:prstGeom>
          <a:noFill/>
          <a:ln>
            <a:noFill/>
          </a:ln>
        </p:spPr>
      </p:pic>
      <p:pic>
        <p:nvPicPr>
          <p:cNvPr id="1188" name="Google Shape;1188;p138"/>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1116642" y="1550956"/>
            <a:ext cx="758952" cy="587576"/>
          </a:xfrm>
          <a:prstGeom prst="rect">
            <a:avLst/>
          </a:prstGeom>
          <a:noFill/>
          <a:ln>
            <a:noFill/>
          </a:ln>
        </p:spPr>
      </p:pic>
      <p:pic>
        <p:nvPicPr>
          <p:cNvPr id="1189" name="Google Shape;1189;p138"/>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2137369" y="1763204"/>
            <a:ext cx="758952" cy="163081"/>
          </a:xfrm>
          <a:prstGeom prst="rect">
            <a:avLst/>
          </a:prstGeom>
          <a:noFill/>
          <a:ln>
            <a:noFill/>
          </a:ln>
        </p:spPr>
      </p:pic>
      <p:pic>
        <p:nvPicPr>
          <p:cNvPr id="1190" name="Google Shape;1190;p138" descr="suse_logo_color.jpg"/>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7226764" y="2570446"/>
            <a:ext cx="548700" cy="267300"/>
          </a:xfrm>
          <a:prstGeom prst="rect">
            <a:avLst/>
          </a:prstGeom>
          <a:noFill/>
          <a:ln>
            <a:noFill/>
          </a:ln>
        </p:spPr>
      </p:pic>
      <p:pic>
        <p:nvPicPr>
          <p:cNvPr id="1191" name="Google Shape;1191;p138"/>
          <p:cNvPicPr preferRelativeResize="0"/>
          <p:nvPr/>
        </p:nvPicPr>
        <p:blipFill>
          <a:blip r:embed="rId86">
            <a:alphaModFix/>
          </a:blip>
          <a:stretch>
            <a:fillRect/>
          </a:stretch>
        </p:blipFill>
        <p:spPr>
          <a:xfrm>
            <a:off x="8481692" y="2581004"/>
            <a:ext cx="548640" cy="246185"/>
          </a:xfrm>
          <a:prstGeom prst="rect">
            <a:avLst/>
          </a:prstGeom>
          <a:noFill/>
          <a:ln>
            <a:noFill/>
          </a:ln>
        </p:spPr>
      </p:pic>
      <p:pic>
        <p:nvPicPr>
          <p:cNvPr id="1192" name="Google Shape;1192;p13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24764" y="2573970"/>
            <a:ext cx="548640" cy="260252"/>
          </a:xfrm>
          <a:prstGeom prst="rect">
            <a:avLst/>
          </a:prstGeom>
          <a:noFill/>
          <a:ln>
            <a:noFill/>
          </a:ln>
        </p:spPr>
      </p:pic>
      <p:pic>
        <p:nvPicPr>
          <p:cNvPr id="1193" name="Google Shape;1193;p13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977994" y="2514183"/>
            <a:ext cx="548640" cy="379828"/>
          </a:xfrm>
          <a:prstGeom prst="rect">
            <a:avLst/>
          </a:prstGeom>
          <a:noFill/>
          <a:ln>
            <a:noFill/>
          </a:ln>
        </p:spPr>
      </p:pic>
      <p:pic>
        <p:nvPicPr>
          <p:cNvPr id="1194" name="Google Shape;1194;p13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627748" y="2535284"/>
            <a:ext cx="548640" cy="337625"/>
          </a:xfrm>
          <a:prstGeom prst="rect">
            <a:avLst/>
          </a:prstGeom>
          <a:noFill/>
          <a:ln>
            <a:noFill/>
          </a:ln>
        </p:spPr>
      </p:pic>
      <p:pic>
        <p:nvPicPr>
          <p:cNvPr id="1195" name="Google Shape;1195;p13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028731" y="2500115"/>
            <a:ext cx="548640" cy="407963"/>
          </a:xfrm>
          <a:prstGeom prst="rect">
            <a:avLst/>
          </a:prstGeom>
          <a:noFill/>
          <a:ln>
            <a:noFill/>
          </a:ln>
        </p:spPr>
      </p:pic>
      <p:pic>
        <p:nvPicPr>
          <p:cNvPr id="1196" name="Google Shape;1196;p13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277502" y="2538801"/>
            <a:ext cx="548640" cy="330591"/>
          </a:xfrm>
          <a:prstGeom prst="rect">
            <a:avLst/>
          </a:prstGeom>
          <a:noFill/>
          <a:ln>
            <a:noFill/>
          </a:ln>
        </p:spPr>
      </p:pic>
      <p:pic>
        <p:nvPicPr>
          <p:cNvPr id="1197" name="Google Shape;1197;p13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678486" y="2609140"/>
            <a:ext cx="548640" cy="189914"/>
          </a:xfrm>
          <a:prstGeom prst="rect">
            <a:avLst/>
          </a:prstGeom>
          <a:noFill/>
          <a:ln>
            <a:noFill/>
          </a:ln>
        </p:spPr>
      </p:pic>
      <p:pic>
        <p:nvPicPr>
          <p:cNvPr id="1198" name="Google Shape;1198;p138"/>
          <p:cNvPicPr preferRelativeResize="0"/>
          <p:nvPr/>
        </p:nvPicPr>
        <p:blipFill rotWithShape="1">
          <a:blip r:embed="rId93" cstate="print">
            <a:alphaModFix/>
            <a:extLst>
              <a:ext uri="{28A0092B-C50C-407E-A947-70E740481C1C}">
                <a14:useLocalDpi xmlns:a14="http://schemas.microsoft.com/office/drawing/2010/main"/>
              </a:ext>
            </a:extLst>
          </a:blip>
          <a:srcRect l="24529" r="25307"/>
          <a:stretch/>
        </p:blipFill>
        <p:spPr>
          <a:xfrm>
            <a:off x="61725" y="2418787"/>
            <a:ext cx="461925" cy="570618"/>
          </a:xfrm>
          <a:prstGeom prst="rect">
            <a:avLst/>
          </a:prstGeom>
          <a:noFill/>
          <a:ln>
            <a:noFill/>
          </a:ln>
        </p:spPr>
      </p:pic>
      <p:pic>
        <p:nvPicPr>
          <p:cNvPr id="1199" name="Google Shape;1199;p13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927256" y="2536761"/>
            <a:ext cx="548640" cy="334670"/>
          </a:xfrm>
          <a:prstGeom prst="rect">
            <a:avLst/>
          </a:prstGeom>
          <a:noFill/>
          <a:ln>
            <a:noFill/>
          </a:ln>
        </p:spPr>
      </p:pic>
      <p:pic>
        <p:nvPicPr>
          <p:cNvPr id="1200" name="Google Shape;1200;p138"/>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5538300" y="3452811"/>
            <a:ext cx="399600" cy="128544"/>
          </a:xfrm>
          <a:prstGeom prst="rect">
            <a:avLst/>
          </a:prstGeom>
          <a:noFill/>
          <a:ln>
            <a:noFill/>
          </a:ln>
        </p:spPr>
      </p:pic>
      <p:pic>
        <p:nvPicPr>
          <p:cNvPr id="1201" name="Google Shape;1201;p13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475954" y="4060308"/>
            <a:ext cx="312300" cy="200247"/>
          </a:xfrm>
          <a:prstGeom prst="rect">
            <a:avLst/>
          </a:prstGeom>
          <a:noFill/>
          <a:ln>
            <a:noFill/>
          </a:ln>
        </p:spPr>
      </p:pic>
      <p:pic>
        <p:nvPicPr>
          <p:cNvPr id="1202" name="Google Shape;1202;p138"/>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7876578" y="2523796"/>
            <a:ext cx="504000" cy="360600"/>
          </a:xfrm>
          <a:prstGeom prst="rect">
            <a:avLst/>
          </a:prstGeom>
          <a:noFill/>
          <a:ln>
            <a:noFill/>
          </a:ln>
        </p:spPr>
      </p:pic>
      <p:pic>
        <p:nvPicPr>
          <p:cNvPr id="1203" name="Google Shape;1203;p138" descr="C1_Core_NG_RGB_R-01.png"/>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1274518" y="2519596"/>
            <a:ext cx="653100" cy="369000"/>
          </a:xfrm>
          <a:prstGeom prst="rect">
            <a:avLst/>
          </a:prstGeom>
          <a:noFill/>
          <a:ln>
            <a:noFill/>
          </a:ln>
        </p:spPr>
      </p:pic>
      <p:pic>
        <p:nvPicPr>
          <p:cNvPr id="1204" name="Google Shape;1204;p13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641135" y="3421447"/>
            <a:ext cx="312300" cy="191271"/>
          </a:xfrm>
          <a:prstGeom prst="rect">
            <a:avLst/>
          </a:prstGeom>
          <a:noFill/>
          <a:ln>
            <a:noFill/>
          </a:ln>
        </p:spPr>
      </p:pic>
      <p:pic>
        <p:nvPicPr>
          <p:cNvPr id="1205" name="Google Shape;1205;p138"/>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4948462" y="4048347"/>
            <a:ext cx="312325" cy="224168"/>
          </a:xfrm>
          <a:prstGeom prst="rect">
            <a:avLst/>
          </a:prstGeom>
          <a:noFill/>
          <a:ln>
            <a:noFill/>
          </a:ln>
        </p:spPr>
      </p:pic>
      <p:pic>
        <p:nvPicPr>
          <p:cNvPr id="1206" name="Google Shape;1206;p138" descr="Screen Shot 2017-10-26 at 10.05.32 AM.png"/>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738805" y="4457693"/>
            <a:ext cx="461927" cy="103050"/>
          </a:xfrm>
          <a:prstGeom prst="rect">
            <a:avLst/>
          </a:prstGeom>
          <a:noFill/>
          <a:ln>
            <a:noFill/>
          </a:ln>
        </p:spPr>
      </p:pic>
      <p:pic>
        <p:nvPicPr>
          <p:cNvPr id="1207" name="Google Shape;1207;p138"/>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887965" y="4431391"/>
            <a:ext cx="635750" cy="163994"/>
          </a:xfrm>
          <a:prstGeom prst="rect">
            <a:avLst/>
          </a:prstGeom>
          <a:noFill/>
          <a:ln>
            <a:noFill/>
          </a:ln>
        </p:spPr>
      </p:pic>
      <p:pic>
        <p:nvPicPr>
          <p:cNvPr id="1208" name="Google Shape;1208;p13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577010" y="2518016"/>
            <a:ext cx="548640" cy="372161"/>
          </a:xfrm>
          <a:prstGeom prst="rect">
            <a:avLst/>
          </a:prstGeom>
          <a:noFill/>
          <a:ln>
            <a:noFill/>
          </a:ln>
        </p:spPr>
      </p:pic>
      <p:pic>
        <p:nvPicPr>
          <p:cNvPr id="1209" name="Google Shape;1209;p13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942768" y="4464550"/>
            <a:ext cx="462000" cy="89337"/>
          </a:xfrm>
          <a:prstGeom prst="rect">
            <a:avLst/>
          </a:prstGeom>
          <a:noFill/>
          <a:ln>
            <a:noFill/>
          </a:ln>
        </p:spPr>
      </p:pic>
      <p:pic>
        <p:nvPicPr>
          <p:cNvPr id="1210" name="Google Shape;1210;p138"/>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3328239" y="2645804"/>
            <a:ext cx="548641" cy="116586"/>
          </a:xfrm>
          <a:prstGeom prst="rect">
            <a:avLst/>
          </a:prstGeom>
          <a:noFill/>
          <a:ln>
            <a:noFill/>
          </a:ln>
        </p:spPr>
      </p:pic>
      <p:pic>
        <p:nvPicPr>
          <p:cNvPr id="1211" name="Google Shape;1211;p13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969255" y="3438219"/>
            <a:ext cx="312300" cy="157727"/>
          </a:xfrm>
          <a:prstGeom prst="rect">
            <a:avLst/>
          </a:prstGeom>
          <a:noFill/>
          <a:ln>
            <a:noFill/>
          </a:ln>
        </p:spPr>
      </p:pic>
      <p:pic>
        <p:nvPicPr>
          <p:cNvPr id="1212" name="Google Shape;1212;p13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13120" y="3732794"/>
            <a:ext cx="312300" cy="191292"/>
          </a:xfrm>
          <a:prstGeom prst="rect">
            <a:avLst/>
          </a:prstGeom>
          <a:noFill/>
          <a:ln>
            <a:noFill/>
          </a:ln>
        </p:spPr>
      </p:pic>
      <p:pic>
        <p:nvPicPr>
          <p:cNvPr id="1213" name="Google Shape;1213;p13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272400" y="3722399"/>
            <a:ext cx="373250" cy="212082"/>
          </a:xfrm>
          <a:prstGeom prst="rect">
            <a:avLst/>
          </a:prstGeom>
          <a:noFill/>
          <a:ln>
            <a:noFill/>
          </a:ln>
        </p:spPr>
      </p:pic>
    </p:spTree>
    <p:extLst>
      <p:ext uri="{BB962C8B-B14F-4D97-AF65-F5344CB8AC3E}">
        <p14:creationId xmlns:p14="http://schemas.microsoft.com/office/powerpoint/2010/main" val="1713240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3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solidFill>
                  <a:srgbClr val="000000"/>
                </a:solidFill>
              </a:rPr>
              <a:t>300+ 会员且数量不断增长（白银会员，1）</a:t>
            </a:r>
            <a:endParaRPr i="0" u="none" strike="noStrike" cap="none" dirty="0">
              <a:solidFill>
                <a:srgbClr val="000000"/>
              </a:solidFill>
            </a:endParaRPr>
          </a:p>
        </p:txBody>
      </p:sp>
      <p:pic>
        <p:nvPicPr>
          <p:cNvPr id="1220" name="Google Shape;1220;p139"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77318" y="908074"/>
            <a:ext cx="277800" cy="388500"/>
          </a:xfrm>
          <a:prstGeom prst="rect">
            <a:avLst/>
          </a:prstGeom>
          <a:noFill/>
          <a:ln>
            <a:noFill/>
          </a:ln>
        </p:spPr>
      </p:pic>
      <p:pic>
        <p:nvPicPr>
          <p:cNvPr id="1221" name="Google Shape;1221;p139" descr="logo_ebay-300x184.png"/>
          <p:cNvPicPr preferRelativeResize="0"/>
          <p:nvPr/>
        </p:nvPicPr>
        <p:blipFill rotWithShape="1">
          <a:blip r:embed="rId4">
            <a:alphaModFix/>
          </a:blip>
          <a:srcRect/>
          <a:stretch/>
        </p:blipFill>
        <p:spPr>
          <a:xfrm>
            <a:off x="50196" y="3581378"/>
            <a:ext cx="446700" cy="274200"/>
          </a:xfrm>
          <a:prstGeom prst="rect">
            <a:avLst/>
          </a:prstGeom>
          <a:noFill/>
          <a:ln>
            <a:noFill/>
          </a:ln>
        </p:spPr>
      </p:pic>
      <p:pic>
        <p:nvPicPr>
          <p:cNvPr id="1222" name="Google Shape;1222;p139" descr="logo_goldmansachs-300x184.png"/>
          <p:cNvPicPr preferRelativeResize="0"/>
          <p:nvPr/>
        </p:nvPicPr>
        <p:blipFill rotWithShape="1">
          <a:blip r:embed="rId5">
            <a:alphaModFix/>
          </a:blip>
          <a:srcRect/>
          <a:stretch/>
        </p:blipFill>
        <p:spPr>
          <a:xfrm>
            <a:off x="4249457" y="3998515"/>
            <a:ext cx="548700" cy="336300"/>
          </a:xfrm>
          <a:prstGeom prst="rect">
            <a:avLst/>
          </a:prstGeom>
          <a:noFill/>
          <a:ln>
            <a:noFill/>
          </a:ln>
        </p:spPr>
      </p:pic>
      <p:pic>
        <p:nvPicPr>
          <p:cNvPr id="1223" name="Google Shape;1223;p13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615882" y="2262151"/>
            <a:ext cx="594300" cy="206100"/>
          </a:xfrm>
          <a:prstGeom prst="rect">
            <a:avLst/>
          </a:prstGeom>
          <a:noFill/>
          <a:ln>
            <a:noFill/>
          </a:ln>
        </p:spPr>
      </p:pic>
      <p:pic>
        <p:nvPicPr>
          <p:cNvPr id="1224" name="Google Shape;1224;p139" descr="logo-1.png"/>
          <p:cNvPicPr preferRelativeResize="0"/>
          <p:nvPr/>
        </p:nvPicPr>
        <p:blipFill rotWithShape="1">
          <a:blip r:embed="rId7">
            <a:alphaModFix/>
          </a:blip>
          <a:srcRect/>
          <a:stretch/>
        </p:blipFill>
        <p:spPr>
          <a:xfrm>
            <a:off x="52601" y="2166151"/>
            <a:ext cx="403200" cy="398100"/>
          </a:xfrm>
          <a:prstGeom prst="rect">
            <a:avLst/>
          </a:prstGeom>
          <a:noFill/>
          <a:ln>
            <a:noFill/>
          </a:ln>
        </p:spPr>
      </p:pic>
      <p:pic>
        <p:nvPicPr>
          <p:cNvPr id="1225" name="Google Shape;1225;p139" descr="csm_Logo_Gronau_0c303da688.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166380" y="3982915"/>
            <a:ext cx="501900" cy="367500"/>
          </a:xfrm>
          <a:prstGeom prst="rect">
            <a:avLst/>
          </a:prstGeom>
          <a:noFill/>
          <a:ln>
            <a:noFill/>
          </a:ln>
        </p:spPr>
      </p:pic>
      <p:pic>
        <p:nvPicPr>
          <p:cNvPr id="1226" name="Google Shape;1226;p13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213389" y="986204"/>
            <a:ext cx="414900" cy="232241"/>
          </a:xfrm>
          <a:prstGeom prst="rect">
            <a:avLst/>
          </a:prstGeom>
          <a:noFill/>
          <a:ln>
            <a:noFill/>
          </a:ln>
        </p:spPr>
      </p:pic>
      <p:pic>
        <p:nvPicPr>
          <p:cNvPr id="1227" name="Google Shape;1227;p139"/>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301175" y="3124865"/>
            <a:ext cx="414900" cy="336994"/>
          </a:xfrm>
          <a:prstGeom prst="rect">
            <a:avLst/>
          </a:prstGeom>
          <a:noFill/>
          <a:ln>
            <a:noFill/>
          </a:ln>
        </p:spPr>
      </p:pic>
      <p:pic>
        <p:nvPicPr>
          <p:cNvPr id="1228" name="Google Shape;1228;p13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217806" y="3981787"/>
            <a:ext cx="414901" cy="369755"/>
          </a:xfrm>
          <a:prstGeom prst="rect">
            <a:avLst/>
          </a:prstGeom>
          <a:noFill/>
          <a:ln>
            <a:noFill/>
          </a:ln>
        </p:spPr>
      </p:pic>
      <p:pic>
        <p:nvPicPr>
          <p:cNvPr id="1229" name="Google Shape;1229;p13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591833" y="4408109"/>
            <a:ext cx="501900" cy="358512"/>
          </a:xfrm>
          <a:prstGeom prst="rect">
            <a:avLst/>
          </a:prstGeom>
          <a:noFill/>
          <a:ln>
            <a:noFill/>
          </a:ln>
        </p:spPr>
      </p:pic>
      <p:pic>
        <p:nvPicPr>
          <p:cNvPr id="1230" name="Google Shape;1230;p139" descr="logo-name-vertical.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860106" y="4029266"/>
            <a:ext cx="548699" cy="274796"/>
          </a:xfrm>
          <a:prstGeom prst="rect">
            <a:avLst/>
          </a:prstGeom>
          <a:noFill/>
          <a:ln>
            <a:noFill/>
          </a:ln>
        </p:spPr>
      </p:pic>
      <p:pic>
        <p:nvPicPr>
          <p:cNvPr id="1231" name="Google Shape;1231;p139" descr="unnamed.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198913" y="4490492"/>
            <a:ext cx="446700" cy="193747"/>
          </a:xfrm>
          <a:prstGeom prst="rect">
            <a:avLst/>
          </a:prstGeom>
          <a:noFill/>
          <a:ln>
            <a:noFill/>
          </a:ln>
        </p:spPr>
      </p:pic>
      <p:pic>
        <p:nvPicPr>
          <p:cNvPr id="1232" name="Google Shape;1232;p139" descr="Pasted image at 2017_11_14 03_28 PM.png"/>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071326" y="2668277"/>
            <a:ext cx="364452" cy="374749"/>
          </a:xfrm>
          <a:prstGeom prst="rect">
            <a:avLst/>
          </a:prstGeom>
          <a:noFill/>
          <a:ln>
            <a:noFill/>
          </a:ln>
        </p:spPr>
      </p:pic>
      <p:pic>
        <p:nvPicPr>
          <p:cNvPr id="1233" name="Google Shape;1233;p139" descr="Datawire.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3699" y="3186035"/>
            <a:ext cx="636000" cy="214654"/>
          </a:xfrm>
          <a:prstGeom prst="rect">
            <a:avLst/>
          </a:prstGeom>
          <a:noFill/>
          <a:ln>
            <a:noFill/>
          </a:ln>
        </p:spPr>
      </p:pic>
      <p:pic>
        <p:nvPicPr>
          <p:cNvPr id="1234" name="Google Shape;1234;p13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746899" y="3569285"/>
            <a:ext cx="331975" cy="298386"/>
          </a:xfrm>
          <a:prstGeom prst="rect">
            <a:avLst/>
          </a:prstGeom>
          <a:noFill/>
          <a:ln>
            <a:noFill/>
          </a:ln>
        </p:spPr>
      </p:pic>
      <p:pic>
        <p:nvPicPr>
          <p:cNvPr id="1235" name="Google Shape;1235;p13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253529" y="2199151"/>
            <a:ext cx="332100" cy="332100"/>
          </a:xfrm>
          <a:prstGeom prst="rect">
            <a:avLst/>
          </a:prstGeom>
          <a:noFill/>
          <a:ln>
            <a:noFill/>
          </a:ln>
        </p:spPr>
      </p:pic>
      <p:pic>
        <p:nvPicPr>
          <p:cNvPr id="1236" name="Google Shape;1236;p13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454955" y="1016038"/>
            <a:ext cx="548700" cy="172574"/>
          </a:xfrm>
          <a:prstGeom prst="rect">
            <a:avLst/>
          </a:prstGeom>
          <a:noFill/>
          <a:ln>
            <a:noFill/>
          </a:ln>
        </p:spPr>
      </p:pic>
      <p:pic>
        <p:nvPicPr>
          <p:cNvPr id="1237" name="Google Shape;1237;p13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934722" y="3648799"/>
            <a:ext cx="733400" cy="139359"/>
          </a:xfrm>
          <a:prstGeom prst="rect">
            <a:avLst/>
          </a:prstGeom>
          <a:noFill/>
          <a:ln>
            <a:noFill/>
          </a:ln>
        </p:spPr>
      </p:pic>
      <p:pic>
        <p:nvPicPr>
          <p:cNvPr id="1238" name="Google Shape;1238;p13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256" y="2690039"/>
            <a:ext cx="540775" cy="331225"/>
          </a:xfrm>
          <a:prstGeom prst="rect">
            <a:avLst/>
          </a:prstGeom>
          <a:noFill/>
          <a:ln>
            <a:noFill/>
          </a:ln>
        </p:spPr>
      </p:pic>
      <p:pic>
        <p:nvPicPr>
          <p:cNvPr id="1239" name="Google Shape;1239;p1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3599675" y="4478370"/>
            <a:ext cx="594150" cy="217990"/>
          </a:xfrm>
          <a:prstGeom prst="rect">
            <a:avLst/>
          </a:prstGeom>
          <a:noFill/>
          <a:ln>
            <a:noFill/>
          </a:ln>
        </p:spPr>
      </p:pic>
      <p:pic>
        <p:nvPicPr>
          <p:cNvPr id="1240" name="Google Shape;1240;p139"/>
          <p:cNvPicPr preferRelativeResize="0"/>
          <p:nvPr/>
        </p:nvPicPr>
        <p:blipFill rotWithShape="1">
          <a:blip r:embed="rId23">
            <a:alphaModFix/>
          </a:blip>
          <a:srcRect/>
          <a:stretch/>
        </p:blipFill>
        <p:spPr>
          <a:xfrm>
            <a:off x="4299006" y="4392515"/>
            <a:ext cx="636000" cy="389700"/>
          </a:xfrm>
          <a:prstGeom prst="rect">
            <a:avLst/>
          </a:prstGeom>
          <a:noFill/>
          <a:ln>
            <a:noFill/>
          </a:ln>
        </p:spPr>
      </p:pic>
      <p:pic>
        <p:nvPicPr>
          <p:cNvPr id="1241" name="Google Shape;1241;p13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060589" y="967087"/>
            <a:ext cx="277925" cy="270474"/>
          </a:xfrm>
          <a:prstGeom prst="rect">
            <a:avLst/>
          </a:prstGeom>
          <a:noFill/>
          <a:ln>
            <a:noFill/>
          </a:ln>
        </p:spPr>
      </p:pic>
      <p:pic>
        <p:nvPicPr>
          <p:cNvPr id="1242" name="Google Shape;1242;p13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053013" y="2214640"/>
            <a:ext cx="501900" cy="301122"/>
          </a:xfrm>
          <a:prstGeom prst="rect">
            <a:avLst/>
          </a:prstGeom>
          <a:noFill/>
          <a:ln>
            <a:noFill/>
          </a:ln>
        </p:spPr>
      </p:pic>
      <p:pic>
        <p:nvPicPr>
          <p:cNvPr id="1243" name="Google Shape;1243;p13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750794" y="4495887"/>
            <a:ext cx="743700" cy="182957"/>
          </a:xfrm>
          <a:prstGeom prst="rect">
            <a:avLst/>
          </a:prstGeom>
          <a:noFill/>
          <a:ln>
            <a:noFill/>
          </a:ln>
        </p:spPr>
      </p:pic>
      <p:pic>
        <p:nvPicPr>
          <p:cNvPr id="1244" name="Google Shape;1244;p139"/>
          <p:cNvPicPr preferRelativeResize="0"/>
          <p:nvPr/>
        </p:nvPicPr>
        <p:blipFill rotWithShape="1">
          <a:blip r:embed="rId27" cstate="print">
            <a:alphaModFix/>
            <a:extLst>
              <a:ext uri="{28A0092B-C50C-407E-A947-70E740481C1C}">
                <a14:useLocalDpi xmlns:a14="http://schemas.microsoft.com/office/drawing/2010/main"/>
              </a:ext>
            </a:extLst>
          </a:blip>
          <a:srcRect r="-725"/>
          <a:stretch/>
        </p:blipFill>
        <p:spPr>
          <a:xfrm>
            <a:off x="2471674" y="3223821"/>
            <a:ext cx="446775" cy="139083"/>
          </a:xfrm>
          <a:prstGeom prst="rect">
            <a:avLst/>
          </a:prstGeom>
          <a:noFill/>
          <a:ln>
            <a:noFill/>
          </a:ln>
        </p:spPr>
      </p:pic>
      <p:pic>
        <p:nvPicPr>
          <p:cNvPr id="1245" name="Google Shape;1245;p1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3340" y="4410450"/>
            <a:ext cx="364475" cy="353830"/>
          </a:xfrm>
          <a:prstGeom prst="rect">
            <a:avLst/>
          </a:prstGeom>
          <a:noFill/>
          <a:ln>
            <a:noFill/>
          </a:ln>
        </p:spPr>
      </p:pic>
      <p:pic>
        <p:nvPicPr>
          <p:cNvPr id="1246" name="Google Shape;1246;p13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994821" y="937010"/>
            <a:ext cx="403200" cy="330629"/>
          </a:xfrm>
          <a:prstGeom prst="rect">
            <a:avLst/>
          </a:prstGeom>
          <a:noFill/>
          <a:ln>
            <a:noFill/>
          </a:ln>
        </p:spPr>
      </p:pic>
      <p:pic>
        <p:nvPicPr>
          <p:cNvPr id="1247" name="Google Shape;1247;p139"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6757154" y="1765428"/>
            <a:ext cx="614700" cy="347400"/>
          </a:xfrm>
          <a:prstGeom prst="rect">
            <a:avLst/>
          </a:prstGeom>
          <a:noFill/>
          <a:ln>
            <a:noFill/>
          </a:ln>
        </p:spPr>
      </p:pic>
      <p:pic>
        <p:nvPicPr>
          <p:cNvPr id="1248" name="Google Shape;1248;p1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5150002" y="1412113"/>
            <a:ext cx="364500" cy="223200"/>
          </a:xfrm>
          <a:prstGeom prst="rect">
            <a:avLst/>
          </a:prstGeom>
          <a:noFill/>
          <a:ln>
            <a:noFill/>
          </a:ln>
        </p:spPr>
      </p:pic>
      <p:pic>
        <p:nvPicPr>
          <p:cNvPr id="1249" name="Google Shape;1249;p1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016151" y="1761207"/>
            <a:ext cx="446785" cy="355844"/>
          </a:xfrm>
          <a:prstGeom prst="rect">
            <a:avLst/>
          </a:prstGeom>
          <a:noFill/>
          <a:ln>
            <a:noFill/>
          </a:ln>
        </p:spPr>
      </p:pic>
      <p:pic>
        <p:nvPicPr>
          <p:cNvPr id="1250" name="Google Shape;1250;p13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8584300" y="1437327"/>
            <a:ext cx="446775" cy="172774"/>
          </a:xfrm>
          <a:prstGeom prst="rect">
            <a:avLst/>
          </a:prstGeom>
          <a:noFill/>
          <a:ln>
            <a:noFill/>
          </a:ln>
        </p:spPr>
      </p:pic>
      <p:pic>
        <p:nvPicPr>
          <p:cNvPr id="1251" name="Google Shape;1251;p1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498815" y="1844868"/>
            <a:ext cx="614824" cy="188521"/>
          </a:xfrm>
          <a:prstGeom prst="rect">
            <a:avLst/>
          </a:prstGeom>
          <a:noFill/>
          <a:ln>
            <a:noFill/>
          </a:ln>
        </p:spPr>
      </p:pic>
      <p:pic>
        <p:nvPicPr>
          <p:cNvPr id="1252" name="Google Shape;1252;p13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144581" y="1417068"/>
            <a:ext cx="548700" cy="213291"/>
          </a:xfrm>
          <a:prstGeom prst="rect">
            <a:avLst/>
          </a:prstGeom>
          <a:noFill/>
          <a:ln>
            <a:noFill/>
          </a:ln>
        </p:spPr>
      </p:pic>
      <p:pic>
        <p:nvPicPr>
          <p:cNvPr id="1253" name="Google Shape;1253;p1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781339" y="1370016"/>
            <a:ext cx="501900" cy="307394"/>
          </a:xfrm>
          <a:prstGeom prst="rect">
            <a:avLst/>
          </a:prstGeom>
          <a:noFill/>
          <a:ln>
            <a:noFill/>
          </a:ln>
        </p:spPr>
      </p:pic>
      <p:pic>
        <p:nvPicPr>
          <p:cNvPr id="1254" name="Google Shape;1254;p139"/>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218757" y="1783744"/>
            <a:ext cx="540775" cy="310769"/>
          </a:xfrm>
          <a:prstGeom prst="rect">
            <a:avLst/>
          </a:prstGeom>
          <a:noFill/>
          <a:ln>
            <a:noFill/>
          </a:ln>
        </p:spPr>
      </p:pic>
      <p:pic>
        <p:nvPicPr>
          <p:cNvPr id="1255" name="Google Shape;1255;p1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474307" y="3548282"/>
            <a:ext cx="403200" cy="340392"/>
          </a:xfrm>
          <a:prstGeom prst="rect">
            <a:avLst/>
          </a:prstGeom>
          <a:noFill/>
          <a:ln>
            <a:noFill/>
          </a:ln>
        </p:spPr>
      </p:pic>
      <p:pic>
        <p:nvPicPr>
          <p:cNvPr id="1256" name="Google Shape;1256;p13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513675" y="3192648"/>
            <a:ext cx="594151" cy="201428"/>
          </a:xfrm>
          <a:prstGeom prst="rect">
            <a:avLst/>
          </a:prstGeom>
          <a:noFill/>
          <a:ln>
            <a:noFill/>
          </a:ln>
        </p:spPr>
      </p:pic>
      <p:pic>
        <p:nvPicPr>
          <p:cNvPr id="1257" name="Google Shape;1257;p13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796875" y="3172524"/>
            <a:ext cx="636000" cy="241676"/>
          </a:xfrm>
          <a:prstGeom prst="rect">
            <a:avLst/>
          </a:prstGeom>
          <a:noFill/>
          <a:ln>
            <a:noFill/>
          </a:ln>
        </p:spPr>
      </p:pic>
      <p:pic>
        <p:nvPicPr>
          <p:cNvPr id="1258" name="Google Shape;1258;p139"/>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16770" y="2103595"/>
            <a:ext cx="485700" cy="523210"/>
          </a:xfrm>
          <a:prstGeom prst="rect">
            <a:avLst/>
          </a:prstGeom>
          <a:noFill/>
          <a:ln>
            <a:noFill/>
          </a:ln>
        </p:spPr>
      </p:pic>
      <p:pic>
        <p:nvPicPr>
          <p:cNvPr id="1259" name="Google Shape;1259;p1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063440" y="2132682"/>
            <a:ext cx="473999" cy="465037"/>
          </a:xfrm>
          <a:prstGeom prst="rect">
            <a:avLst/>
          </a:prstGeom>
          <a:noFill/>
          <a:ln>
            <a:noFill/>
          </a:ln>
        </p:spPr>
      </p:pic>
      <p:pic>
        <p:nvPicPr>
          <p:cNvPr id="1260" name="Google Shape;1260;p139"/>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2646598" y="2162377"/>
            <a:ext cx="540775" cy="405647"/>
          </a:xfrm>
          <a:prstGeom prst="rect">
            <a:avLst/>
          </a:prstGeom>
          <a:noFill/>
          <a:ln>
            <a:noFill/>
          </a:ln>
        </p:spPr>
      </p:pic>
      <p:pic>
        <p:nvPicPr>
          <p:cNvPr id="1261" name="Google Shape;1261;p1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084201" y="3229658"/>
            <a:ext cx="414899" cy="127409"/>
          </a:xfrm>
          <a:prstGeom prst="rect">
            <a:avLst/>
          </a:prstGeom>
          <a:noFill/>
          <a:ln>
            <a:noFill/>
          </a:ln>
        </p:spPr>
      </p:pic>
      <p:pic>
        <p:nvPicPr>
          <p:cNvPr id="1262" name="Google Shape;1262;p13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589896" y="1711021"/>
            <a:ext cx="501900" cy="456216"/>
          </a:xfrm>
          <a:prstGeom prst="rect">
            <a:avLst/>
          </a:prstGeom>
          <a:noFill/>
          <a:ln>
            <a:noFill/>
          </a:ln>
        </p:spPr>
      </p:pic>
      <p:pic>
        <p:nvPicPr>
          <p:cNvPr id="1263" name="Google Shape;1263;p13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75673" y="3632041"/>
            <a:ext cx="594152" cy="172875"/>
          </a:xfrm>
          <a:prstGeom prst="rect">
            <a:avLst/>
          </a:prstGeom>
          <a:noFill/>
          <a:ln>
            <a:noFill/>
          </a:ln>
        </p:spPr>
      </p:pic>
      <p:pic>
        <p:nvPicPr>
          <p:cNvPr id="1264" name="Google Shape;1264;p13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40499" y="3134222"/>
            <a:ext cx="277800" cy="318281"/>
          </a:xfrm>
          <a:prstGeom prst="rect">
            <a:avLst/>
          </a:prstGeom>
          <a:noFill/>
          <a:ln>
            <a:noFill/>
          </a:ln>
        </p:spPr>
      </p:pic>
      <p:pic>
        <p:nvPicPr>
          <p:cNvPr id="1265" name="Google Shape;1265;p13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54653" y="2693714"/>
            <a:ext cx="403199" cy="323874"/>
          </a:xfrm>
          <a:prstGeom prst="rect">
            <a:avLst/>
          </a:prstGeom>
          <a:noFill/>
          <a:ln>
            <a:noFill/>
          </a:ln>
        </p:spPr>
      </p:pic>
      <p:pic>
        <p:nvPicPr>
          <p:cNvPr id="1266" name="Google Shape;1266;p13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598409" y="2254108"/>
            <a:ext cx="594150" cy="222184"/>
          </a:xfrm>
          <a:prstGeom prst="rect">
            <a:avLst/>
          </a:prstGeom>
          <a:noFill/>
          <a:ln>
            <a:noFill/>
          </a:ln>
        </p:spPr>
      </p:pic>
      <p:pic>
        <p:nvPicPr>
          <p:cNvPr id="1267" name="Google Shape;1267;p13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999249" y="3240070"/>
            <a:ext cx="743700" cy="106584"/>
          </a:xfrm>
          <a:prstGeom prst="rect">
            <a:avLst/>
          </a:prstGeom>
          <a:noFill/>
          <a:ln>
            <a:noFill/>
          </a:ln>
        </p:spPr>
      </p:pic>
      <p:pic>
        <p:nvPicPr>
          <p:cNvPr id="1268" name="Google Shape;1268;p13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823748" y="3194846"/>
            <a:ext cx="743703" cy="197032"/>
          </a:xfrm>
          <a:prstGeom prst="rect">
            <a:avLst/>
          </a:prstGeom>
          <a:noFill/>
          <a:ln>
            <a:noFill/>
          </a:ln>
        </p:spPr>
      </p:pic>
      <p:pic>
        <p:nvPicPr>
          <p:cNvPr id="1269" name="Google Shape;1269;p13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918181" y="2661746"/>
            <a:ext cx="403200" cy="387810"/>
          </a:xfrm>
          <a:prstGeom prst="rect">
            <a:avLst/>
          </a:prstGeom>
          <a:noFill/>
          <a:ln>
            <a:noFill/>
          </a:ln>
        </p:spPr>
      </p:pic>
      <p:pic>
        <p:nvPicPr>
          <p:cNvPr id="1270" name="Google Shape;1270;p13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248602" y="3546735"/>
            <a:ext cx="474000" cy="343486"/>
          </a:xfrm>
          <a:prstGeom prst="rect">
            <a:avLst/>
          </a:prstGeom>
          <a:noFill/>
          <a:ln>
            <a:noFill/>
          </a:ln>
        </p:spPr>
      </p:pic>
      <p:pic>
        <p:nvPicPr>
          <p:cNvPr id="1271" name="Google Shape;1271;p139"/>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6471521" y="1378224"/>
            <a:ext cx="501900" cy="290979"/>
          </a:xfrm>
          <a:prstGeom prst="rect">
            <a:avLst/>
          </a:prstGeom>
          <a:noFill/>
          <a:ln>
            <a:noFill/>
          </a:ln>
        </p:spPr>
      </p:pic>
      <p:pic>
        <p:nvPicPr>
          <p:cNvPr id="1272" name="Google Shape;1272;p13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992675" y="3190000"/>
            <a:ext cx="403200" cy="206725"/>
          </a:xfrm>
          <a:prstGeom prst="rect">
            <a:avLst/>
          </a:prstGeom>
          <a:noFill/>
          <a:ln>
            <a:noFill/>
          </a:ln>
        </p:spPr>
      </p:pic>
      <p:pic>
        <p:nvPicPr>
          <p:cNvPr id="1273" name="Google Shape;1273;p13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9021" y="1797704"/>
            <a:ext cx="474000" cy="282849"/>
          </a:xfrm>
          <a:prstGeom prst="rect">
            <a:avLst/>
          </a:prstGeom>
          <a:noFill/>
          <a:ln>
            <a:noFill/>
          </a:ln>
        </p:spPr>
      </p:pic>
      <p:pic>
        <p:nvPicPr>
          <p:cNvPr id="1274" name="Google Shape;1274;p13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372187" y="1048324"/>
            <a:ext cx="636000" cy="108000"/>
          </a:xfrm>
          <a:prstGeom prst="rect">
            <a:avLst/>
          </a:prstGeom>
          <a:noFill/>
          <a:ln>
            <a:noFill/>
          </a:ln>
        </p:spPr>
      </p:pic>
      <p:pic>
        <p:nvPicPr>
          <p:cNvPr id="1275" name="Google Shape;1275;p13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012652" y="4375488"/>
            <a:ext cx="474000" cy="423754"/>
          </a:xfrm>
          <a:prstGeom prst="rect">
            <a:avLst/>
          </a:prstGeom>
          <a:noFill/>
          <a:ln>
            <a:noFill/>
          </a:ln>
        </p:spPr>
      </p:pic>
      <p:pic>
        <p:nvPicPr>
          <p:cNvPr id="1276" name="Google Shape;1276;p13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926383" y="1055749"/>
            <a:ext cx="594001" cy="93150"/>
          </a:xfrm>
          <a:prstGeom prst="rect">
            <a:avLst/>
          </a:prstGeom>
          <a:noFill/>
          <a:ln>
            <a:noFill/>
          </a:ln>
        </p:spPr>
      </p:pic>
      <p:pic>
        <p:nvPicPr>
          <p:cNvPr id="1277" name="Google Shape;1277;p13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614393" y="1294022"/>
            <a:ext cx="364450" cy="459384"/>
          </a:xfrm>
          <a:prstGeom prst="rect">
            <a:avLst/>
          </a:prstGeom>
          <a:noFill/>
          <a:ln>
            <a:noFill/>
          </a:ln>
        </p:spPr>
      </p:pic>
      <p:pic>
        <p:nvPicPr>
          <p:cNvPr id="1278" name="Google Shape;1278;p13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434679" y="1860921"/>
            <a:ext cx="733399" cy="156415"/>
          </a:xfrm>
          <a:prstGeom prst="rect">
            <a:avLst/>
          </a:prstGeom>
          <a:noFill/>
          <a:ln>
            <a:noFill/>
          </a:ln>
        </p:spPr>
      </p:pic>
      <p:pic>
        <p:nvPicPr>
          <p:cNvPr id="1279" name="Google Shape;1279;p13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956284" y="3632289"/>
            <a:ext cx="594000" cy="172378"/>
          </a:xfrm>
          <a:prstGeom prst="rect">
            <a:avLst/>
          </a:prstGeom>
          <a:noFill/>
          <a:ln>
            <a:noFill/>
          </a:ln>
        </p:spPr>
      </p:pic>
      <p:pic>
        <p:nvPicPr>
          <p:cNvPr id="1280" name="Google Shape;1280;p13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978661" y="2308267"/>
            <a:ext cx="794400" cy="113868"/>
          </a:xfrm>
          <a:prstGeom prst="rect">
            <a:avLst/>
          </a:prstGeom>
          <a:noFill/>
          <a:ln>
            <a:noFill/>
          </a:ln>
        </p:spPr>
      </p:pic>
      <p:pic>
        <p:nvPicPr>
          <p:cNvPr id="1281" name="Google Shape;1281;p13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880821" y="2211560"/>
            <a:ext cx="501900" cy="307282"/>
          </a:xfrm>
          <a:prstGeom prst="rect">
            <a:avLst/>
          </a:prstGeom>
          <a:noFill/>
          <a:ln>
            <a:noFill/>
          </a:ln>
        </p:spPr>
      </p:pic>
      <p:pic>
        <p:nvPicPr>
          <p:cNvPr id="1282" name="Google Shape;1282;p13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219945" y="3622798"/>
            <a:ext cx="636000" cy="191360"/>
          </a:xfrm>
          <a:prstGeom prst="rect">
            <a:avLst/>
          </a:prstGeom>
          <a:noFill/>
          <a:ln>
            <a:noFill/>
          </a:ln>
        </p:spPr>
      </p:pic>
      <p:pic>
        <p:nvPicPr>
          <p:cNvPr id="1283" name="Google Shape;1283;p13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2069405" y="1476839"/>
            <a:ext cx="540775" cy="93748"/>
          </a:xfrm>
          <a:prstGeom prst="rect">
            <a:avLst/>
          </a:prstGeom>
          <a:noFill/>
          <a:ln>
            <a:noFill/>
          </a:ln>
        </p:spPr>
      </p:pic>
      <p:pic>
        <p:nvPicPr>
          <p:cNvPr id="1284" name="Google Shape;1284;p139"/>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8240601" y="1829190"/>
            <a:ext cx="832500" cy="219876"/>
          </a:xfrm>
          <a:prstGeom prst="rect">
            <a:avLst/>
          </a:prstGeom>
          <a:noFill/>
          <a:ln>
            <a:noFill/>
          </a:ln>
        </p:spPr>
      </p:pic>
      <p:pic>
        <p:nvPicPr>
          <p:cNvPr id="1285" name="Google Shape;1285;p13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361147" y="4504055"/>
            <a:ext cx="832504" cy="166621"/>
          </a:xfrm>
          <a:prstGeom prst="rect">
            <a:avLst/>
          </a:prstGeom>
          <a:noFill/>
          <a:ln>
            <a:noFill/>
          </a:ln>
        </p:spPr>
      </p:pic>
      <p:pic>
        <p:nvPicPr>
          <p:cNvPr id="1286" name="Google Shape;1286;p13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592067" y="4523575"/>
            <a:ext cx="663899" cy="127580"/>
          </a:xfrm>
          <a:prstGeom prst="rect">
            <a:avLst/>
          </a:prstGeom>
          <a:noFill/>
          <a:ln>
            <a:noFill/>
          </a:ln>
        </p:spPr>
      </p:pic>
      <p:pic>
        <p:nvPicPr>
          <p:cNvPr id="1287" name="Google Shape;1287;p139"/>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8683128" y="3513872"/>
            <a:ext cx="474000" cy="409213"/>
          </a:xfrm>
          <a:prstGeom prst="rect">
            <a:avLst/>
          </a:prstGeom>
          <a:noFill/>
          <a:ln>
            <a:noFill/>
          </a:ln>
        </p:spPr>
      </p:pic>
      <p:pic>
        <p:nvPicPr>
          <p:cNvPr id="1288" name="Google Shape;1288;p139"/>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1396345" y="1440315"/>
            <a:ext cx="501900" cy="166797"/>
          </a:xfrm>
          <a:prstGeom prst="rect">
            <a:avLst/>
          </a:prstGeom>
          <a:noFill/>
          <a:ln>
            <a:noFill/>
          </a:ln>
        </p:spPr>
      </p:pic>
      <p:pic>
        <p:nvPicPr>
          <p:cNvPr id="1289" name="Google Shape;1289;p139"/>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5040186" y="4360787"/>
            <a:ext cx="446700" cy="453156"/>
          </a:xfrm>
          <a:prstGeom prst="rect">
            <a:avLst/>
          </a:prstGeom>
          <a:noFill/>
          <a:ln>
            <a:noFill/>
          </a:ln>
        </p:spPr>
      </p:pic>
      <p:pic>
        <p:nvPicPr>
          <p:cNvPr id="1290" name="Google Shape;1290;p139"/>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697934" y="1017850"/>
            <a:ext cx="540775" cy="168949"/>
          </a:xfrm>
          <a:prstGeom prst="rect">
            <a:avLst/>
          </a:prstGeom>
          <a:noFill/>
          <a:ln>
            <a:noFill/>
          </a:ln>
        </p:spPr>
      </p:pic>
      <p:pic>
        <p:nvPicPr>
          <p:cNvPr id="1291" name="Google Shape;1291;p139"/>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3248343" y="2238318"/>
            <a:ext cx="743700" cy="253765"/>
          </a:xfrm>
          <a:prstGeom prst="rect">
            <a:avLst/>
          </a:prstGeom>
          <a:noFill/>
          <a:ln>
            <a:noFill/>
          </a:ln>
        </p:spPr>
      </p:pic>
      <p:pic>
        <p:nvPicPr>
          <p:cNvPr id="1292" name="Google Shape;1292;p13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834031" y="2199596"/>
            <a:ext cx="540775" cy="331209"/>
          </a:xfrm>
          <a:prstGeom prst="rect">
            <a:avLst/>
          </a:prstGeom>
          <a:noFill/>
          <a:ln>
            <a:noFill/>
          </a:ln>
        </p:spPr>
      </p:pic>
      <p:pic>
        <p:nvPicPr>
          <p:cNvPr id="1293" name="Google Shape;1293;p13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733098" y="2765481"/>
            <a:ext cx="594300" cy="180340"/>
          </a:xfrm>
          <a:prstGeom prst="rect">
            <a:avLst/>
          </a:prstGeom>
          <a:noFill/>
          <a:ln>
            <a:noFill/>
          </a:ln>
        </p:spPr>
      </p:pic>
      <p:pic>
        <p:nvPicPr>
          <p:cNvPr id="1294" name="Google Shape;1294;p13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158475" y="2696215"/>
            <a:ext cx="474000" cy="318872"/>
          </a:xfrm>
          <a:prstGeom prst="rect">
            <a:avLst/>
          </a:prstGeom>
          <a:noFill/>
          <a:ln>
            <a:noFill/>
          </a:ln>
        </p:spPr>
      </p:pic>
      <p:pic>
        <p:nvPicPr>
          <p:cNvPr id="1295" name="Google Shape;1295;p13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4083766" y="2720206"/>
            <a:ext cx="645000" cy="270890"/>
          </a:xfrm>
          <a:prstGeom prst="rect">
            <a:avLst/>
          </a:prstGeom>
          <a:noFill/>
          <a:ln>
            <a:noFill/>
          </a:ln>
        </p:spPr>
      </p:pic>
      <p:pic>
        <p:nvPicPr>
          <p:cNvPr id="1296" name="Google Shape;1296;p13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829388" y="2672189"/>
            <a:ext cx="670200" cy="366924"/>
          </a:xfrm>
          <a:prstGeom prst="rect">
            <a:avLst/>
          </a:prstGeom>
          <a:noFill/>
          <a:ln>
            <a:noFill/>
          </a:ln>
        </p:spPr>
      </p:pic>
      <p:pic>
        <p:nvPicPr>
          <p:cNvPr id="1297" name="Google Shape;1297;p13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886493" y="1889774"/>
            <a:ext cx="743701" cy="98708"/>
          </a:xfrm>
          <a:prstGeom prst="rect">
            <a:avLst/>
          </a:prstGeom>
          <a:noFill/>
          <a:ln>
            <a:noFill/>
          </a:ln>
        </p:spPr>
      </p:pic>
      <p:pic>
        <p:nvPicPr>
          <p:cNvPr id="1298" name="Google Shape;1298;p13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22325" y="3978421"/>
            <a:ext cx="614700" cy="376488"/>
          </a:xfrm>
          <a:prstGeom prst="rect">
            <a:avLst/>
          </a:prstGeom>
          <a:noFill/>
          <a:ln>
            <a:noFill/>
          </a:ln>
        </p:spPr>
      </p:pic>
      <p:pic>
        <p:nvPicPr>
          <p:cNvPr id="1299" name="Google Shape;1299;p139"/>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2531606" y="4061369"/>
            <a:ext cx="614825" cy="210591"/>
          </a:xfrm>
          <a:prstGeom prst="rect">
            <a:avLst/>
          </a:prstGeom>
          <a:noFill/>
          <a:ln>
            <a:noFill/>
          </a:ln>
        </p:spPr>
      </p:pic>
      <p:pic>
        <p:nvPicPr>
          <p:cNvPr id="1300" name="Google Shape;1300;p139"/>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59982" y="1795126"/>
            <a:ext cx="636000" cy="288004"/>
          </a:xfrm>
          <a:prstGeom prst="rect">
            <a:avLst/>
          </a:prstGeom>
          <a:noFill/>
          <a:ln>
            <a:noFill/>
          </a:ln>
        </p:spPr>
      </p:pic>
      <p:pic>
        <p:nvPicPr>
          <p:cNvPr id="1301" name="Google Shape;1301;p13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295040" y="1757170"/>
            <a:ext cx="594150" cy="363917"/>
          </a:xfrm>
          <a:prstGeom prst="rect">
            <a:avLst/>
          </a:prstGeom>
          <a:noFill/>
          <a:ln>
            <a:noFill/>
          </a:ln>
        </p:spPr>
      </p:pic>
      <p:pic>
        <p:nvPicPr>
          <p:cNvPr id="1302" name="Google Shape;1302;p139"/>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4502238" y="3571484"/>
            <a:ext cx="364475" cy="293989"/>
          </a:xfrm>
          <a:prstGeom prst="rect">
            <a:avLst/>
          </a:prstGeom>
          <a:noFill/>
          <a:ln>
            <a:noFill/>
          </a:ln>
        </p:spPr>
      </p:pic>
      <p:pic>
        <p:nvPicPr>
          <p:cNvPr id="1303" name="Google Shape;1303;p139"/>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7864440" y="1408627"/>
            <a:ext cx="548700" cy="230172"/>
          </a:xfrm>
          <a:prstGeom prst="rect">
            <a:avLst/>
          </a:prstGeom>
          <a:noFill/>
          <a:ln>
            <a:noFill/>
          </a:ln>
        </p:spPr>
      </p:pic>
      <p:pic>
        <p:nvPicPr>
          <p:cNvPr id="1304" name="Google Shape;1304;p139"/>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1508400" y="4031214"/>
            <a:ext cx="951831" cy="270900"/>
          </a:xfrm>
          <a:prstGeom prst="rect">
            <a:avLst/>
          </a:prstGeom>
          <a:noFill/>
          <a:ln>
            <a:noFill/>
          </a:ln>
        </p:spPr>
      </p:pic>
      <p:pic>
        <p:nvPicPr>
          <p:cNvPr id="1305" name="Google Shape;1305;p13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4111258" y="1339100"/>
            <a:ext cx="331975" cy="369228"/>
          </a:xfrm>
          <a:prstGeom prst="rect">
            <a:avLst/>
          </a:prstGeom>
          <a:noFill/>
          <a:ln>
            <a:noFill/>
          </a:ln>
        </p:spPr>
      </p:pic>
      <p:pic>
        <p:nvPicPr>
          <p:cNvPr id="1306" name="Google Shape;1306;p13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1850099" y="3234543"/>
            <a:ext cx="540775" cy="117639"/>
          </a:xfrm>
          <a:prstGeom prst="rect">
            <a:avLst/>
          </a:prstGeom>
          <a:noFill/>
          <a:ln>
            <a:noFill/>
          </a:ln>
        </p:spPr>
      </p:pic>
      <p:pic>
        <p:nvPicPr>
          <p:cNvPr id="1307" name="Google Shape;1307;p13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271152" y="2197171"/>
            <a:ext cx="548700" cy="336059"/>
          </a:xfrm>
          <a:prstGeom prst="rect">
            <a:avLst/>
          </a:prstGeom>
          <a:noFill/>
          <a:ln>
            <a:noFill/>
          </a:ln>
        </p:spPr>
      </p:pic>
      <p:pic>
        <p:nvPicPr>
          <p:cNvPr id="1308" name="Google Shape;1308;p139"/>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6476675" y="3184768"/>
            <a:ext cx="743700" cy="217188"/>
          </a:xfrm>
          <a:prstGeom prst="rect">
            <a:avLst/>
          </a:prstGeom>
          <a:noFill/>
          <a:ln>
            <a:noFill/>
          </a:ln>
        </p:spPr>
      </p:pic>
      <p:pic>
        <p:nvPicPr>
          <p:cNvPr id="1309" name="Google Shape;1309;p139"/>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4395448" y="1004341"/>
            <a:ext cx="474000" cy="195966"/>
          </a:xfrm>
          <a:prstGeom prst="rect">
            <a:avLst/>
          </a:prstGeom>
          <a:noFill/>
          <a:ln>
            <a:noFill/>
          </a:ln>
        </p:spPr>
      </p:pic>
      <p:pic>
        <p:nvPicPr>
          <p:cNvPr id="1310" name="Google Shape;1310;p139"/>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5912053" y="982470"/>
            <a:ext cx="403200" cy="239708"/>
          </a:xfrm>
          <a:prstGeom prst="rect">
            <a:avLst/>
          </a:prstGeom>
          <a:noFill/>
          <a:ln>
            <a:noFill/>
          </a:ln>
        </p:spPr>
      </p:pic>
      <p:pic>
        <p:nvPicPr>
          <p:cNvPr id="1311" name="Google Shape;1311;p139"/>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6480181" y="4086848"/>
            <a:ext cx="614825" cy="159633"/>
          </a:xfrm>
          <a:prstGeom prst="rect">
            <a:avLst/>
          </a:prstGeom>
          <a:noFill/>
          <a:ln>
            <a:noFill/>
          </a:ln>
        </p:spPr>
      </p:pic>
      <p:pic>
        <p:nvPicPr>
          <p:cNvPr id="1312" name="Google Shape;1312;p139"/>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8536400" y="2702858"/>
            <a:ext cx="548700" cy="305587"/>
          </a:xfrm>
          <a:prstGeom prst="rect">
            <a:avLst/>
          </a:prstGeom>
          <a:noFill/>
          <a:ln>
            <a:noFill/>
          </a:ln>
        </p:spPr>
      </p:pic>
      <p:pic>
        <p:nvPicPr>
          <p:cNvPr id="1313" name="Google Shape;1313;p139"/>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7670755" y="1037380"/>
            <a:ext cx="485700" cy="129888"/>
          </a:xfrm>
          <a:prstGeom prst="rect">
            <a:avLst/>
          </a:prstGeom>
          <a:noFill/>
          <a:ln>
            <a:noFill/>
          </a:ln>
        </p:spPr>
      </p:pic>
      <p:pic>
        <p:nvPicPr>
          <p:cNvPr id="1314" name="Google Shape;1314;p139"/>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4648251" y="3114664"/>
            <a:ext cx="355150" cy="357396"/>
          </a:xfrm>
          <a:prstGeom prst="rect">
            <a:avLst/>
          </a:prstGeom>
          <a:noFill/>
          <a:ln>
            <a:noFill/>
          </a:ln>
        </p:spPr>
      </p:pic>
      <p:pic>
        <p:nvPicPr>
          <p:cNvPr id="1315" name="Google Shape;1315;p139"/>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4869531" y="4074950"/>
            <a:ext cx="919200" cy="183430"/>
          </a:xfrm>
          <a:prstGeom prst="rect">
            <a:avLst/>
          </a:prstGeom>
          <a:noFill/>
          <a:ln>
            <a:noFill/>
          </a:ln>
        </p:spPr>
      </p:pic>
      <p:pic>
        <p:nvPicPr>
          <p:cNvPr id="1316" name="Google Shape;1316;p139"/>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295643" y="1048550"/>
            <a:ext cx="485700" cy="107549"/>
          </a:xfrm>
          <a:prstGeom prst="rect">
            <a:avLst/>
          </a:prstGeom>
          <a:noFill/>
          <a:ln>
            <a:noFill/>
          </a:ln>
        </p:spPr>
      </p:pic>
      <p:pic>
        <p:nvPicPr>
          <p:cNvPr id="1317" name="Google Shape;1317;p13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315658" y="2701944"/>
            <a:ext cx="501900" cy="307414"/>
          </a:xfrm>
          <a:prstGeom prst="rect">
            <a:avLst/>
          </a:prstGeom>
          <a:noFill/>
          <a:ln>
            <a:noFill/>
          </a:ln>
        </p:spPr>
      </p:pic>
      <p:pic>
        <p:nvPicPr>
          <p:cNvPr id="1318" name="Google Shape;1318;p13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8626" y="1393334"/>
            <a:ext cx="446700" cy="260759"/>
          </a:xfrm>
          <a:prstGeom prst="rect">
            <a:avLst/>
          </a:prstGeom>
          <a:noFill/>
          <a:ln>
            <a:noFill/>
          </a:ln>
        </p:spPr>
      </p:pic>
      <p:pic>
        <p:nvPicPr>
          <p:cNvPr id="1319" name="Google Shape;1319;p139"/>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7422003" y="2656871"/>
            <a:ext cx="548700" cy="397560"/>
          </a:xfrm>
          <a:prstGeom prst="rect">
            <a:avLst/>
          </a:prstGeom>
          <a:noFill/>
          <a:ln>
            <a:noFill/>
          </a:ln>
        </p:spPr>
      </p:pic>
      <p:pic>
        <p:nvPicPr>
          <p:cNvPr id="1320" name="Google Shape;1320;p139"/>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26175" y="974584"/>
            <a:ext cx="614825" cy="255480"/>
          </a:xfrm>
          <a:prstGeom prst="rect">
            <a:avLst/>
          </a:prstGeom>
          <a:noFill/>
          <a:ln>
            <a:noFill/>
          </a:ln>
        </p:spPr>
      </p:pic>
      <p:pic>
        <p:nvPicPr>
          <p:cNvPr id="1321" name="Google Shape;1321;p139"/>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945491" y="3643888"/>
            <a:ext cx="670200" cy="149179"/>
          </a:xfrm>
          <a:prstGeom prst="rect">
            <a:avLst/>
          </a:prstGeom>
          <a:noFill/>
          <a:ln>
            <a:noFill/>
          </a:ln>
        </p:spPr>
      </p:pic>
      <p:pic>
        <p:nvPicPr>
          <p:cNvPr id="1322" name="Google Shape;1322;p139"/>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7739655" y="4072571"/>
            <a:ext cx="614825" cy="188188"/>
          </a:xfrm>
          <a:prstGeom prst="rect">
            <a:avLst/>
          </a:prstGeom>
          <a:noFill/>
          <a:ln>
            <a:noFill/>
          </a:ln>
        </p:spPr>
      </p:pic>
      <p:pic>
        <p:nvPicPr>
          <p:cNvPr id="1323" name="Google Shape;1323;p139"/>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542996" y="4407829"/>
            <a:ext cx="364475" cy="359073"/>
          </a:xfrm>
          <a:prstGeom prst="rect">
            <a:avLst/>
          </a:prstGeom>
          <a:noFill/>
          <a:ln>
            <a:noFill/>
          </a:ln>
        </p:spPr>
      </p:pic>
      <p:pic>
        <p:nvPicPr>
          <p:cNvPr id="1324" name="Google Shape;1324;p139"/>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3629061" y="3630067"/>
            <a:ext cx="794400" cy="176822"/>
          </a:xfrm>
          <a:prstGeom prst="rect">
            <a:avLst/>
          </a:prstGeom>
          <a:noFill/>
          <a:ln>
            <a:noFill/>
          </a:ln>
        </p:spPr>
      </p:pic>
      <p:pic>
        <p:nvPicPr>
          <p:cNvPr id="1325" name="Google Shape;1325;p139"/>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3454399" y="1446206"/>
            <a:ext cx="485700" cy="155014"/>
          </a:xfrm>
          <a:prstGeom prst="rect">
            <a:avLst/>
          </a:prstGeom>
          <a:noFill/>
          <a:ln>
            <a:noFill/>
          </a:ln>
        </p:spPr>
      </p:pic>
      <p:pic>
        <p:nvPicPr>
          <p:cNvPr id="1326" name="Google Shape;1326;p139"/>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5685662" y="1432166"/>
            <a:ext cx="614700" cy="183094"/>
          </a:xfrm>
          <a:prstGeom prst="rect">
            <a:avLst/>
          </a:prstGeom>
          <a:noFill/>
          <a:ln>
            <a:noFill/>
          </a:ln>
        </p:spPr>
      </p:pic>
      <p:pic>
        <p:nvPicPr>
          <p:cNvPr id="1327" name="Google Shape;1327;p139"/>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1801379" y="3613198"/>
            <a:ext cx="594150" cy="210560"/>
          </a:xfrm>
          <a:prstGeom prst="rect">
            <a:avLst/>
          </a:prstGeom>
          <a:noFill/>
          <a:ln>
            <a:noFill/>
          </a:ln>
        </p:spPr>
      </p:pic>
      <p:pic>
        <p:nvPicPr>
          <p:cNvPr id="1328" name="Google Shape;1328;p139"/>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676486" y="1461823"/>
            <a:ext cx="548700" cy="123781"/>
          </a:xfrm>
          <a:prstGeom prst="rect">
            <a:avLst/>
          </a:prstGeom>
          <a:noFill/>
          <a:ln>
            <a:noFill/>
          </a:ln>
        </p:spPr>
      </p:pic>
      <p:pic>
        <p:nvPicPr>
          <p:cNvPr id="1329" name="Google Shape;1329;p13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425855" y="4014761"/>
            <a:ext cx="670200" cy="303807"/>
          </a:xfrm>
          <a:prstGeom prst="rect">
            <a:avLst/>
          </a:prstGeom>
          <a:noFill/>
          <a:ln>
            <a:noFill/>
          </a:ln>
        </p:spPr>
      </p:pic>
      <p:pic>
        <p:nvPicPr>
          <p:cNvPr id="1330" name="Google Shape;1330;p139"/>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2435987" y="1014837"/>
            <a:ext cx="501900" cy="174975"/>
          </a:xfrm>
          <a:prstGeom prst="rect">
            <a:avLst/>
          </a:prstGeom>
          <a:noFill/>
          <a:ln>
            <a:noFill/>
          </a:ln>
        </p:spPr>
      </p:pic>
      <p:pic>
        <p:nvPicPr>
          <p:cNvPr id="1331" name="Google Shape;1331;p139"/>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5600211" y="2747680"/>
            <a:ext cx="614825" cy="215943"/>
          </a:xfrm>
          <a:prstGeom prst="rect">
            <a:avLst/>
          </a:prstGeom>
          <a:noFill/>
          <a:ln>
            <a:noFill/>
          </a:ln>
        </p:spPr>
      </p:pic>
      <p:pic>
        <p:nvPicPr>
          <p:cNvPr id="1332" name="Google Shape;1332;p139"/>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5579900" y="3158490"/>
            <a:ext cx="331975" cy="269744"/>
          </a:xfrm>
          <a:prstGeom prst="rect">
            <a:avLst/>
          </a:prstGeom>
          <a:noFill/>
          <a:ln>
            <a:noFill/>
          </a:ln>
        </p:spPr>
      </p:pic>
      <p:pic>
        <p:nvPicPr>
          <p:cNvPr id="1333" name="Google Shape;1333;p139"/>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1838278" y="1054765"/>
            <a:ext cx="540775" cy="95118"/>
          </a:xfrm>
          <a:prstGeom prst="rect">
            <a:avLst/>
          </a:prstGeom>
          <a:noFill/>
          <a:ln>
            <a:noFill/>
          </a:ln>
        </p:spPr>
      </p:pic>
      <p:pic>
        <p:nvPicPr>
          <p:cNvPr id="1334" name="Google Shape;1334;p13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3704082" y="4021507"/>
            <a:ext cx="474000" cy="290316"/>
          </a:xfrm>
          <a:prstGeom prst="rect">
            <a:avLst/>
          </a:prstGeom>
          <a:noFill/>
          <a:ln>
            <a:noFill/>
          </a:ln>
        </p:spPr>
      </p:pic>
      <p:pic>
        <p:nvPicPr>
          <p:cNvPr id="1335" name="Google Shape;1335;p139"/>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1422943" y="1878379"/>
            <a:ext cx="884776" cy="121500"/>
          </a:xfrm>
          <a:prstGeom prst="rect">
            <a:avLst/>
          </a:prstGeom>
          <a:noFill/>
          <a:ln>
            <a:noFill/>
          </a:ln>
        </p:spPr>
      </p:pic>
      <p:pic>
        <p:nvPicPr>
          <p:cNvPr id="1336" name="Google Shape;1336;p13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428021" y="2798783"/>
            <a:ext cx="710800" cy="113736"/>
          </a:xfrm>
          <a:prstGeom prst="rect">
            <a:avLst/>
          </a:prstGeom>
          <a:noFill/>
          <a:ln>
            <a:noFill/>
          </a:ln>
        </p:spPr>
      </p:pic>
      <p:pic>
        <p:nvPicPr>
          <p:cNvPr id="1337" name="Google Shape;1337;p13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298832" y="4466678"/>
            <a:ext cx="670200" cy="241375"/>
          </a:xfrm>
          <a:prstGeom prst="rect">
            <a:avLst/>
          </a:prstGeom>
          <a:noFill/>
          <a:ln>
            <a:noFill/>
          </a:ln>
        </p:spPr>
      </p:pic>
      <p:pic>
        <p:nvPicPr>
          <p:cNvPr id="1338" name="Google Shape;1338;p139"/>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5694468" y="3543638"/>
            <a:ext cx="446700" cy="349680"/>
          </a:xfrm>
          <a:prstGeom prst="rect">
            <a:avLst/>
          </a:prstGeom>
          <a:noFill/>
          <a:ln>
            <a:noFill/>
          </a:ln>
        </p:spPr>
      </p:pic>
      <p:pic>
        <p:nvPicPr>
          <p:cNvPr id="1339" name="Google Shape;1339;p13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250" y="4068744"/>
            <a:ext cx="743700" cy="195841"/>
          </a:xfrm>
          <a:prstGeom prst="rect">
            <a:avLst/>
          </a:prstGeom>
          <a:noFill/>
          <a:ln>
            <a:noFill/>
          </a:ln>
        </p:spPr>
      </p:pic>
      <p:pic>
        <p:nvPicPr>
          <p:cNvPr id="1340" name="Google Shape;1340;p139"/>
          <p:cNvPicPr preferRelativeResize="0"/>
          <p:nvPr/>
        </p:nvPicPr>
        <p:blipFill rotWithShape="1">
          <a:blip r:embed="rId123" cstate="print">
            <a:alphaModFix/>
            <a:extLst>
              <a:ext uri="{28A0092B-C50C-407E-A947-70E740481C1C}">
                <a14:useLocalDpi xmlns:a14="http://schemas.microsoft.com/office/drawing/2010/main"/>
              </a:ext>
            </a:extLst>
          </a:blip>
          <a:srcRect/>
          <a:stretch/>
        </p:blipFill>
        <p:spPr>
          <a:xfrm>
            <a:off x="8157651" y="3520271"/>
            <a:ext cx="446700" cy="396414"/>
          </a:xfrm>
          <a:prstGeom prst="rect">
            <a:avLst/>
          </a:prstGeom>
          <a:noFill/>
          <a:ln>
            <a:noFill/>
          </a:ln>
        </p:spPr>
      </p:pic>
      <p:pic>
        <p:nvPicPr>
          <p:cNvPr id="1341" name="Google Shape;1341;p13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443691" y="2227413"/>
            <a:ext cx="474000" cy="275575"/>
          </a:xfrm>
          <a:prstGeom prst="rect">
            <a:avLst/>
          </a:prstGeom>
          <a:noFill/>
          <a:ln>
            <a:noFill/>
          </a:ln>
        </p:spPr>
      </p:pic>
      <p:pic>
        <p:nvPicPr>
          <p:cNvPr id="1342" name="Google Shape;1342;p13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3239443" y="2766407"/>
            <a:ext cx="743700" cy="178488"/>
          </a:xfrm>
          <a:prstGeom prst="rect">
            <a:avLst/>
          </a:prstGeom>
          <a:noFill/>
          <a:ln>
            <a:noFill/>
          </a:ln>
        </p:spPr>
      </p:pic>
      <p:pic>
        <p:nvPicPr>
          <p:cNvPr id="1343" name="Google Shape;1343;p13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065121" y="1024603"/>
            <a:ext cx="548700" cy="155444"/>
          </a:xfrm>
          <a:prstGeom prst="rect">
            <a:avLst/>
          </a:prstGeom>
          <a:noFill/>
          <a:ln>
            <a:noFill/>
          </a:ln>
        </p:spPr>
      </p:pic>
      <p:pic>
        <p:nvPicPr>
          <p:cNvPr id="1344" name="Google Shape;1344;p139"/>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8074212" y="4390306"/>
            <a:ext cx="355150" cy="394119"/>
          </a:xfrm>
          <a:prstGeom prst="rect">
            <a:avLst/>
          </a:prstGeom>
          <a:noFill/>
          <a:ln>
            <a:noFill/>
          </a:ln>
        </p:spPr>
      </p:pic>
      <p:pic>
        <p:nvPicPr>
          <p:cNvPr id="1345" name="Google Shape;1345;p139"/>
          <p:cNvPicPr preferRelativeResize="0"/>
          <p:nvPr/>
        </p:nvPicPr>
        <p:blipFill rotWithShape="1">
          <a:blip r:embed="rId128" cstate="print">
            <a:alphaModFix/>
            <a:extLst>
              <a:ext uri="{28A0092B-C50C-407E-A947-70E740481C1C}">
                <a14:useLocalDpi xmlns:a14="http://schemas.microsoft.com/office/drawing/2010/main"/>
              </a:ext>
            </a:extLst>
          </a:blip>
          <a:srcRect/>
          <a:stretch/>
        </p:blipFill>
        <p:spPr>
          <a:xfrm>
            <a:off x="8534543" y="4478692"/>
            <a:ext cx="548700" cy="217347"/>
          </a:xfrm>
          <a:prstGeom prst="rect">
            <a:avLst/>
          </a:prstGeom>
          <a:noFill/>
          <a:ln>
            <a:noFill/>
          </a:ln>
        </p:spPr>
      </p:pic>
      <p:pic>
        <p:nvPicPr>
          <p:cNvPr id="1346" name="Google Shape;1346;p139"/>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8685223" y="953356"/>
            <a:ext cx="403200" cy="297938"/>
          </a:xfrm>
          <a:prstGeom prst="rect">
            <a:avLst/>
          </a:prstGeom>
          <a:noFill/>
          <a:ln>
            <a:noFill/>
          </a:ln>
        </p:spPr>
      </p:pic>
      <p:pic>
        <p:nvPicPr>
          <p:cNvPr id="1347" name="Google Shape;1347;p139"/>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8435775" y="2270043"/>
            <a:ext cx="663900" cy="190315"/>
          </a:xfrm>
          <a:prstGeom prst="rect">
            <a:avLst/>
          </a:prstGeom>
          <a:noFill/>
          <a:ln>
            <a:noFill/>
          </a:ln>
        </p:spPr>
      </p:pic>
      <p:pic>
        <p:nvPicPr>
          <p:cNvPr id="1348" name="Google Shape;1348;p139"/>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1099099" y="3229687"/>
            <a:ext cx="670200" cy="127350"/>
          </a:xfrm>
          <a:prstGeom prst="rect">
            <a:avLst/>
          </a:prstGeom>
          <a:noFill/>
          <a:ln>
            <a:noFill/>
          </a:ln>
        </p:spPr>
      </p:pic>
    </p:spTree>
    <p:extLst>
      <p:ext uri="{BB962C8B-B14F-4D97-AF65-F5344CB8AC3E}">
        <p14:creationId xmlns:p14="http://schemas.microsoft.com/office/powerpoint/2010/main" val="1654712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140"/>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solidFill>
                  <a:srgbClr val="000000"/>
                </a:solidFill>
              </a:rPr>
              <a:t>300+ 会员，且数量不断增长（白银会员，2）</a:t>
            </a:r>
            <a:endParaRPr dirty="0">
              <a:solidFill>
                <a:srgbClr val="000000"/>
              </a:solidFill>
            </a:endParaRPr>
          </a:p>
        </p:txBody>
      </p:sp>
      <p:pic>
        <p:nvPicPr>
          <p:cNvPr id="1355" name="Google Shape;1355;p140"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30425" y="1860800"/>
            <a:ext cx="548700" cy="195300"/>
          </a:xfrm>
          <a:prstGeom prst="rect">
            <a:avLst/>
          </a:prstGeom>
          <a:noFill/>
          <a:ln>
            <a:noFill/>
          </a:ln>
        </p:spPr>
      </p:pic>
      <p:pic>
        <p:nvPicPr>
          <p:cNvPr id="1356" name="Google Shape;1356;p140" descr="juniper-networks-blue-png.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20488" y="1061550"/>
            <a:ext cx="548700" cy="182700"/>
          </a:xfrm>
          <a:prstGeom prst="rect">
            <a:avLst/>
          </a:prstGeom>
          <a:noFill/>
          <a:ln>
            <a:noFill/>
          </a:ln>
        </p:spPr>
      </p:pic>
      <p:pic>
        <p:nvPicPr>
          <p:cNvPr id="1357" name="Google Shape;1357;p140"/>
          <p:cNvPicPr preferRelativeResize="0"/>
          <p:nvPr/>
        </p:nvPicPr>
        <p:blipFill rotWithShape="1">
          <a:blip r:embed="rId5" cstate="print">
            <a:alphaModFix/>
            <a:extLst>
              <a:ext uri="{28A0092B-C50C-407E-A947-70E740481C1C}">
                <a14:useLocalDpi xmlns:a14="http://schemas.microsoft.com/office/drawing/2010/main"/>
              </a:ext>
            </a:extLst>
          </a:blip>
          <a:srcRect t="-8774" b="-12247"/>
          <a:stretch/>
        </p:blipFill>
        <p:spPr>
          <a:xfrm>
            <a:off x="576554" y="955673"/>
            <a:ext cx="414900" cy="394454"/>
          </a:xfrm>
          <a:prstGeom prst="rect">
            <a:avLst/>
          </a:prstGeom>
          <a:noFill/>
          <a:ln>
            <a:noFill/>
          </a:ln>
        </p:spPr>
      </p:pic>
      <p:pic>
        <p:nvPicPr>
          <p:cNvPr id="1358" name="Google Shape;1358;p14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548706" y="1492857"/>
            <a:ext cx="414900" cy="189496"/>
          </a:xfrm>
          <a:prstGeom prst="rect">
            <a:avLst/>
          </a:prstGeom>
          <a:noFill/>
          <a:ln>
            <a:noFill/>
          </a:ln>
        </p:spPr>
      </p:pic>
      <p:pic>
        <p:nvPicPr>
          <p:cNvPr id="1359" name="Google Shape;1359;p140" descr="Loodse_lang_groß.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058338" y="1516805"/>
            <a:ext cx="471300" cy="141600"/>
          </a:xfrm>
          <a:prstGeom prst="rect">
            <a:avLst/>
          </a:prstGeom>
          <a:noFill/>
          <a:ln>
            <a:noFill/>
          </a:ln>
        </p:spPr>
      </p:pic>
      <p:pic>
        <p:nvPicPr>
          <p:cNvPr id="1360" name="Google Shape;1360;p14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512656" y="1073386"/>
            <a:ext cx="513600" cy="159029"/>
          </a:xfrm>
          <a:prstGeom prst="rect">
            <a:avLst/>
          </a:prstGeom>
          <a:noFill/>
          <a:ln>
            <a:noFill/>
          </a:ln>
        </p:spPr>
      </p:pic>
      <p:pic>
        <p:nvPicPr>
          <p:cNvPr id="1361" name="Google Shape;1361;p140"/>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32467" y="1503395"/>
            <a:ext cx="471298" cy="168420"/>
          </a:xfrm>
          <a:prstGeom prst="rect">
            <a:avLst/>
          </a:prstGeom>
          <a:noFill/>
          <a:ln>
            <a:noFill/>
          </a:ln>
        </p:spPr>
      </p:pic>
      <p:pic>
        <p:nvPicPr>
          <p:cNvPr id="1362" name="Google Shape;1362;p140" descr="Nirmata.png"/>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324373" y="1902984"/>
            <a:ext cx="548701" cy="110931"/>
          </a:xfrm>
          <a:prstGeom prst="rect">
            <a:avLst/>
          </a:prstGeom>
          <a:noFill/>
          <a:ln>
            <a:noFill/>
          </a:ln>
        </p:spPr>
      </p:pic>
      <p:pic>
        <p:nvPicPr>
          <p:cNvPr id="1363" name="Google Shape;1363;p140" descr="LOGO-KINVOLK-Green_Isotype.png"/>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560671" y="984314"/>
            <a:ext cx="277000" cy="337172"/>
          </a:xfrm>
          <a:prstGeom prst="rect">
            <a:avLst/>
          </a:prstGeom>
          <a:noFill/>
          <a:ln>
            <a:noFill/>
          </a:ln>
        </p:spPr>
      </p:pic>
      <p:pic>
        <p:nvPicPr>
          <p:cNvPr id="1364" name="Google Shape;1364;p140"/>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754397" y="1086694"/>
            <a:ext cx="674998" cy="132414"/>
          </a:xfrm>
          <a:prstGeom prst="rect">
            <a:avLst/>
          </a:prstGeom>
          <a:noFill/>
          <a:ln>
            <a:noFill/>
          </a:ln>
        </p:spPr>
      </p:pic>
      <p:pic>
        <p:nvPicPr>
          <p:cNvPr id="1365" name="Google Shape;1365;p140"/>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117612" y="1541775"/>
            <a:ext cx="585300" cy="91660"/>
          </a:xfrm>
          <a:prstGeom prst="rect">
            <a:avLst/>
          </a:prstGeom>
          <a:noFill/>
          <a:ln>
            <a:noFill/>
          </a:ln>
        </p:spPr>
      </p:pic>
      <p:pic>
        <p:nvPicPr>
          <p:cNvPr id="1366" name="Google Shape;1366;p14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046848" y="2227781"/>
            <a:ext cx="471300" cy="289089"/>
          </a:xfrm>
          <a:prstGeom prst="rect">
            <a:avLst/>
          </a:prstGeom>
          <a:noFill/>
          <a:ln>
            <a:noFill/>
          </a:ln>
        </p:spPr>
      </p:pic>
      <p:pic>
        <p:nvPicPr>
          <p:cNvPr id="1367" name="Google Shape;1367;p14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4532129" y="991983"/>
            <a:ext cx="316050" cy="321834"/>
          </a:xfrm>
          <a:prstGeom prst="rect">
            <a:avLst/>
          </a:prstGeom>
          <a:noFill/>
          <a:ln>
            <a:noFill/>
          </a:ln>
        </p:spPr>
      </p:pic>
      <p:pic>
        <p:nvPicPr>
          <p:cNvPr id="1368" name="Google Shape;1368;p14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97700" y="1914511"/>
            <a:ext cx="594176" cy="87877"/>
          </a:xfrm>
          <a:prstGeom prst="rect">
            <a:avLst/>
          </a:prstGeom>
          <a:noFill/>
          <a:ln>
            <a:noFill/>
          </a:ln>
        </p:spPr>
      </p:pic>
      <p:pic>
        <p:nvPicPr>
          <p:cNvPr id="1369" name="Google Shape;1369;p140"/>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4236928" y="3901928"/>
            <a:ext cx="355200" cy="307200"/>
          </a:xfrm>
          <a:prstGeom prst="rect">
            <a:avLst/>
          </a:prstGeom>
          <a:noFill/>
          <a:ln>
            <a:noFill/>
          </a:ln>
        </p:spPr>
      </p:pic>
      <p:pic>
        <p:nvPicPr>
          <p:cNvPr id="1370" name="Google Shape;1370;p140"/>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279748" y="3878678"/>
            <a:ext cx="663900" cy="353700"/>
          </a:xfrm>
          <a:prstGeom prst="rect">
            <a:avLst/>
          </a:prstGeom>
          <a:noFill/>
          <a:ln>
            <a:noFill/>
          </a:ln>
        </p:spPr>
      </p:pic>
      <p:pic>
        <p:nvPicPr>
          <p:cNvPr id="1371" name="Google Shape;1371;p140"/>
          <p:cNvPicPr preferRelativeResize="0"/>
          <p:nvPr/>
        </p:nvPicPr>
        <p:blipFill rotWithShape="1">
          <a:blip r:embed="rId19">
            <a:alphaModFix/>
          </a:blip>
          <a:srcRect/>
          <a:stretch/>
        </p:blipFill>
        <p:spPr>
          <a:xfrm>
            <a:off x="8602819" y="2214825"/>
            <a:ext cx="513600" cy="315000"/>
          </a:xfrm>
          <a:prstGeom prst="rect">
            <a:avLst/>
          </a:prstGeom>
          <a:noFill/>
          <a:ln>
            <a:noFill/>
          </a:ln>
        </p:spPr>
      </p:pic>
      <p:pic>
        <p:nvPicPr>
          <p:cNvPr id="1372" name="Google Shape;1372;p140"/>
          <p:cNvPicPr preferRelativeResize="0"/>
          <p:nvPr/>
        </p:nvPicPr>
        <p:blipFill rotWithShape="1">
          <a:blip r:embed="rId20" cstate="print">
            <a:alphaModFix/>
            <a:extLst>
              <a:ext uri="{28A0092B-C50C-407E-A947-70E740481C1C}">
                <a14:useLocalDpi xmlns:a14="http://schemas.microsoft.com/office/drawing/2010/main"/>
              </a:ext>
            </a:extLst>
          </a:blip>
          <a:srcRect t="15600" b="16982"/>
          <a:stretch/>
        </p:blipFill>
        <p:spPr>
          <a:xfrm>
            <a:off x="2597581" y="3115719"/>
            <a:ext cx="513600" cy="212400"/>
          </a:xfrm>
          <a:prstGeom prst="rect">
            <a:avLst/>
          </a:prstGeom>
          <a:noFill/>
          <a:ln>
            <a:noFill/>
          </a:ln>
        </p:spPr>
      </p:pic>
      <p:pic>
        <p:nvPicPr>
          <p:cNvPr id="1373" name="Google Shape;1373;p140"/>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5717691" y="3536609"/>
            <a:ext cx="743700" cy="212700"/>
          </a:xfrm>
          <a:prstGeom prst="rect">
            <a:avLst/>
          </a:prstGeom>
          <a:noFill/>
          <a:ln>
            <a:noFill/>
          </a:ln>
        </p:spPr>
      </p:pic>
      <p:pic>
        <p:nvPicPr>
          <p:cNvPr id="1374" name="Google Shape;1374;p140"/>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581289" y="2685538"/>
            <a:ext cx="675000" cy="214200"/>
          </a:xfrm>
          <a:prstGeom prst="rect">
            <a:avLst/>
          </a:prstGeom>
          <a:noFill/>
          <a:ln>
            <a:noFill/>
          </a:ln>
        </p:spPr>
      </p:pic>
      <p:pic>
        <p:nvPicPr>
          <p:cNvPr id="1375" name="Google Shape;1375;p14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6397401" y="3873315"/>
            <a:ext cx="594175" cy="364427"/>
          </a:xfrm>
          <a:prstGeom prst="rect">
            <a:avLst/>
          </a:prstGeom>
          <a:noFill/>
          <a:ln>
            <a:noFill/>
          </a:ln>
        </p:spPr>
      </p:pic>
      <p:pic>
        <p:nvPicPr>
          <p:cNvPr id="1376" name="Google Shape;1376;p140"/>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056869" y="3936295"/>
            <a:ext cx="316050" cy="238466"/>
          </a:xfrm>
          <a:prstGeom prst="rect">
            <a:avLst/>
          </a:prstGeom>
          <a:noFill/>
          <a:ln>
            <a:noFill/>
          </a:ln>
        </p:spPr>
      </p:pic>
      <p:pic>
        <p:nvPicPr>
          <p:cNvPr id="1377" name="Google Shape;1377;p14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933884" y="4455482"/>
            <a:ext cx="355200" cy="154528"/>
          </a:xfrm>
          <a:prstGeom prst="rect">
            <a:avLst/>
          </a:prstGeom>
          <a:noFill/>
          <a:ln>
            <a:noFill/>
          </a:ln>
        </p:spPr>
      </p:pic>
      <p:pic>
        <p:nvPicPr>
          <p:cNvPr id="1378" name="Google Shape;1378;p140" descr="logo-turbonomic.png"/>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358464" y="4000462"/>
            <a:ext cx="355150" cy="110132"/>
          </a:xfrm>
          <a:prstGeom prst="rect">
            <a:avLst/>
          </a:prstGeom>
          <a:noFill/>
          <a:ln>
            <a:noFill/>
          </a:ln>
        </p:spPr>
      </p:pic>
      <p:pic>
        <p:nvPicPr>
          <p:cNvPr id="1379" name="Google Shape;1379;p140" descr="logo_styra.png"/>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542722" y="3481145"/>
            <a:ext cx="471300" cy="323629"/>
          </a:xfrm>
          <a:prstGeom prst="rect">
            <a:avLst/>
          </a:prstGeom>
          <a:noFill/>
          <a:ln>
            <a:noFill/>
          </a:ln>
        </p:spPr>
      </p:pic>
      <p:pic>
        <p:nvPicPr>
          <p:cNvPr id="1380" name="Google Shape;1380;p140"/>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491644" y="4399728"/>
            <a:ext cx="355200" cy="266036"/>
          </a:xfrm>
          <a:prstGeom prst="rect">
            <a:avLst/>
          </a:prstGeom>
          <a:noFill/>
          <a:ln>
            <a:noFill/>
          </a:ln>
        </p:spPr>
      </p:pic>
      <p:pic>
        <p:nvPicPr>
          <p:cNvPr id="1381" name="Google Shape;1381;p14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481663" y="3559979"/>
            <a:ext cx="553200" cy="165960"/>
          </a:xfrm>
          <a:prstGeom prst="rect">
            <a:avLst/>
          </a:prstGeom>
          <a:noFill/>
          <a:ln>
            <a:noFill/>
          </a:ln>
        </p:spPr>
      </p:pic>
      <p:pic>
        <p:nvPicPr>
          <p:cNvPr id="1382" name="Google Shape;1382;p140"/>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5778908" y="3967692"/>
            <a:ext cx="553200" cy="175672"/>
          </a:xfrm>
          <a:prstGeom prst="rect">
            <a:avLst/>
          </a:prstGeom>
          <a:noFill/>
          <a:ln>
            <a:noFill/>
          </a:ln>
        </p:spPr>
      </p:pic>
      <p:pic>
        <p:nvPicPr>
          <p:cNvPr id="1383" name="Google Shape;1383;p14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473070" y="4427095"/>
            <a:ext cx="355150" cy="211301"/>
          </a:xfrm>
          <a:prstGeom prst="rect">
            <a:avLst/>
          </a:prstGeom>
          <a:noFill/>
          <a:ln>
            <a:noFill/>
          </a:ln>
        </p:spPr>
      </p:pic>
      <p:pic>
        <p:nvPicPr>
          <p:cNvPr id="1384" name="Google Shape;1384;p140"/>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4657421" y="3957114"/>
            <a:ext cx="635750" cy="196828"/>
          </a:xfrm>
          <a:prstGeom prst="rect">
            <a:avLst/>
          </a:prstGeom>
          <a:noFill/>
          <a:ln>
            <a:noFill/>
          </a:ln>
        </p:spPr>
      </p:pic>
      <p:pic>
        <p:nvPicPr>
          <p:cNvPr id="1385" name="Google Shape;1385;p14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394747" y="4471893"/>
            <a:ext cx="471300" cy="121706"/>
          </a:xfrm>
          <a:prstGeom prst="rect">
            <a:avLst/>
          </a:prstGeom>
          <a:noFill/>
          <a:ln>
            <a:noFill/>
          </a:ln>
        </p:spPr>
      </p:pic>
      <p:pic>
        <p:nvPicPr>
          <p:cNvPr id="1386" name="Google Shape;1386;p140" descr="数人云logo.jpg"/>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844898" y="3111717"/>
            <a:ext cx="743625" cy="220403"/>
          </a:xfrm>
          <a:prstGeom prst="rect">
            <a:avLst/>
          </a:prstGeom>
          <a:noFill/>
          <a:ln>
            <a:noFill/>
          </a:ln>
        </p:spPr>
      </p:pic>
      <p:pic>
        <p:nvPicPr>
          <p:cNvPr id="1387" name="Google Shape;1387;p140"/>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487653" y="1482556"/>
            <a:ext cx="548700" cy="210098"/>
          </a:xfrm>
          <a:prstGeom prst="rect">
            <a:avLst/>
          </a:prstGeom>
          <a:noFill/>
          <a:ln>
            <a:noFill/>
          </a:ln>
        </p:spPr>
      </p:pic>
      <p:pic>
        <p:nvPicPr>
          <p:cNvPr id="1388" name="Google Shape;1388;p14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789849" y="1885852"/>
            <a:ext cx="636000" cy="145196"/>
          </a:xfrm>
          <a:prstGeom prst="rect">
            <a:avLst/>
          </a:prstGeom>
          <a:noFill/>
          <a:ln>
            <a:noFill/>
          </a:ln>
        </p:spPr>
      </p:pic>
      <p:pic>
        <p:nvPicPr>
          <p:cNvPr id="1389" name="Google Shape;1389;p140"/>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4116195" y="3475639"/>
            <a:ext cx="471300" cy="334640"/>
          </a:xfrm>
          <a:prstGeom prst="rect">
            <a:avLst/>
          </a:prstGeom>
          <a:noFill/>
          <a:ln>
            <a:noFill/>
          </a:ln>
        </p:spPr>
      </p:pic>
      <p:pic>
        <p:nvPicPr>
          <p:cNvPr id="1390" name="Google Shape;1390;p140"/>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43495" y="3126598"/>
            <a:ext cx="504000" cy="190642"/>
          </a:xfrm>
          <a:prstGeom prst="rect">
            <a:avLst/>
          </a:prstGeom>
          <a:noFill/>
          <a:ln>
            <a:noFill/>
          </a:ln>
        </p:spPr>
      </p:pic>
      <p:pic>
        <p:nvPicPr>
          <p:cNvPr id="1391" name="Google Shape;1391;p14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492992" y="1036704"/>
            <a:ext cx="663900" cy="232393"/>
          </a:xfrm>
          <a:prstGeom prst="rect">
            <a:avLst/>
          </a:prstGeom>
          <a:noFill/>
          <a:ln>
            <a:noFill/>
          </a:ln>
        </p:spPr>
      </p:pic>
      <p:pic>
        <p:nvPicPr>
          <p:cNvPr id="1392" name="Google Shape;1392;p14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174090" y="4416598"/>
            <a:ext cx="316050" cy="232295"/>
          </a:xfrm>
          <a:prstGeom prst="rect">
            <a:avLst/>
          </a:prstGeom>
          <a:noFill/>
          <a:ln>
            <a:noFill/>
          </a:ln>
        </p:spPr>
      </p:pic>
      <p:pic>
        <p:nvPicPr>
          <p:cNvPr id="1393" name="Google Shape;1393;p14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211250" y="3580571"/>
            <a:ext cx="594150" cy="124777"/>
          </a:xfrm>
          <a:prstGeom prst="rect">
            <a:avLst/>
          </a:prstGeom>
          <a:noFill/>
          <a:ln>
            <a:noFill/>
          </a:ln>
        </p:spPr>
      </p:pic>
      <p:pic>
        <p:nvPicPr>
          <p:cNvPr id="1394" name="Google Shape;1394;p14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055050" y="1080931"/>
            <a:ext cx="635750" cy="143939"/>
          </a:xfrm>
          <a:prstGeom prst="rect">
            <a:avLst/>
          </a:prstGeom>
          <a:noFill/>
          <a:ln>
            <a:noFill/>
          </a:ln>
        </p:spPr>
      </p:pic>
      <p:pic>
        <p:nvPicPr>
          <p:cNvPr id="1395" name="Google Shape;1395;p140"/>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44972" y="1490649"/>
            <a:ext cx="548701" cy="193913"/>
          </a:xfrm>
          <a:prstGeom prst="rect">
            <a:avLst/>
          </a:prstGeom>
          <a:noFill/>
          <a:ln>
            <a:noFill/>
          </a:ln>
        </p:spPr>
      </p:pic>
      <p:pic>
        <p:nvPicPr>
          <p:cNvPr id="1396" name="Google Shape;1396;p14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765364" y="2285927"/>
            <a:ext cx="471300" cy="172797"/>
          </a:xfrm>
          <a:prstGeom prst="rect">
            <a:avLst/>
          </a:prstGeom>
          <a:noFill/>
          <a:ln>
            <a:noFill/>
          </a:ln>
        </p:spPr>
      </p:pic>
      <p:pic>
        <p:nvPicPr>
          <p:cNvPr id="1397" name="Google Shape;1397;p14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952507" y="4373560"/>
            <a:ext cx="414900" cy="318372"/>
          </a:xfrm>
          <a:prstGeom prst="rect">
            <a:avLst/>
          </a:prstGeom>
          <a:noFill/>
          <a:ln>
            <a:noFill/>
          </a:ln>
        </p:spPr>
      </p:pic>
      <p:pic>
        <p:nvPicPr>
          <p:cNvPr id="1398" name="Google Shape;1398;p140"/>
          <p:cNvPicPr preferRelativeResize="0"/>
          <p:nvPr/>
        </p:nvPicPr>
        <p:blipFill rotWithShape="1">
          <a:blip r:embed="rId46" cstate="print">
            <a:alphaModFix/>
            <a:extLst>
              <a:ext uri="{28A0092B-C50C-407E-A947-70E740481C1C}">
                <a14:useLocalDpi xmlns:a14="http://schemas.microsoft.com/office/drawing/2010/main"/>
              </a:ext>
            </a:extLst>
          </a:blip>
          <a:srcRect l="3777" r="4529" b="12587"/>
          <a:stretch/>
        </p:blipFill>
        <p:spPr>
          <a:xfrm>
            <a:off x="3591635" y="3121794"/>
            <a:ext cx="777900" cy="200250"/>
          </a:xfrm>
          <a:prstGeom prst="rect">
            <a:avLst/>
          </a:prstGeom>
          <a:noFill/>
          <a:ln>
            <a:noFill/>
          </a:ln>
        </p:spPr>
      </p:pic>
      <p:pic>
        <p:nvPicPr>
          <p:cNvPr id="1399" name="Google Shape;1399;p14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651175" y="3155932"/>
            <a:ext cx="471300" cy="131974"/>
          </a:xfrm>
          <a:prstGeom prst="rect">
            <a:avLst/>
          </a:prstGeom>
          <a:noFill/>
          <a:ln>
            <a:noFill/>
          </a:ln>
        </p:spPr>
      </p:pic>
      <p:pic>
        <p:nvPicPr>
          <p:cNvPr id="1400" name="Google Shape;1400;p140"/>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432186" y="3176356"/>
            <a:ext cx="594150" cy="91125"/>
          </a:xfrm>
          <a:prstGeom prst="rect">
            <a:avLst/>
          </a:prstGeom>
          <a:noFill/>
          <a:ln>
            <a:noFill/>
          </a:ln>
        </p:spPr>
      </p:pic>
      <p:pic>
        <p:nvPicPr>
          <p:cNvPr id="1401" name="Google Shape;1401;p14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139256" y="4003259"/>
            <a:ext cx="414900" cy="104539"/>
          </a:xfrm>
          <a:prstGeom prst="rect">
            <a:avLst/>
          </a:prstGeom>
          <a:noFill/>
          <a:ln>
            <a:noFill/>
          </a:ln>
        </p:spPr>
      </p:pic>
      <p:pic>
        <p:nvPicPr>
          <p:cNvPr id="1402" name="Google Shape;1402;p140"/>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08071" y="2214300"/>
            <a:ext cx="316050" cy="316050"/>
          </a:xfrm>
          <a:prstGeom prst="rect">
            <a:avLst/>
          </a:prstGeom>
          <a:noFill/>
          <a:ln>
            <a:noFill/>
          </a:ln>
        </p:spPr>
      </p:pic>
      <p:pic>
        <p:nvPicPr>
          <p:cNvPr id="1403" name="Google Shape;1403;p140"/>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41658" y="1013556"/>
            <a:ext cx="471300" cy="278690"/>
          </a:xfrm>
          <a:prstGeom prst="rect">
            <a:avLst/>
          </a:prstGeom>
          <a:noFill/>
          <a:ln>
            <a:noFill/>
          </a:ln>
        </p:spPr>
      </p:pic>
      <p:pic>
        <p:nvPicPr>
          <p:cNvPr id="1404" name="Google Shape;1404;p140"/>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341931" y="2626133"/>
            <a:ext cx="675000" cy="333010"/>
          </a:xfrm>
          <a:prstGeom prst="rect">
            <a:avLst/>
          </a:prstGeom>
          <a:noFill/>
          <a:ln>
            <a:noFill/>
          </a:ln>
        </p:spPr>
      </p:pic>
      <p:pic>
        <p:nvPicPr>
          <p:cNvPr id="1405" name="Google Shape;1405;p140"/>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173833" y="3099768"/>
            <a:ext cx="355150" cy="244303"/>
          </a:xfrm>
          <a:prstGeom prst="rect">
            <a:avLst/>
          </a:prstGeom>
          <a:noFill/>
          <a:ln>
            <a:noFill/>
          </a:ln>
        </p:spPr>
      </p:pic>
      <p:pic>
        <p:nvPicPr>
          <p:cNvPr id="1406" name="Google Shape;1406;p140"/>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436164" y="1074671"/>
            <a:ext cx="594150" cy="156459"/>
          </a:xfrm>
          <a:prstGeom prst="rect">
            <a:avLst/>
          </a:prstGeom>
          <a:noFill/>
          <a:ln>
            <a:noFill/>
          </a:ln>
        </p:spPr>
      </p:pic>
      <p:pic>
        <p:nvPicPr>
          <p:cNvPr id="1407" name="Google Shape;1407;p140"/>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351075" y="1838847"/>
            <a:ext cx="355150" cy="239206"/>
          </a:xfrm>
          <a:prstGeom prst="rect">
            <a:avLst/>
          </a:prstGeom>
          <a:noFill/>
          <a:ln>
            <a:noFill/>
          </a:ln>
        </p:spPr>
      </p:pic>
      <p:pic>
        <p:nvPicPr>
          <p:cNvPr id="1408" name="Google Shape;1408;p140"/>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089852" y="1022553"/>
            <a:ext cx="504000" cy="260695"/>
          </a:xfrm>
          <a:prstGeom prst="rect">
            <a:avLst/>
          </a:prstGeom>
          <a:noFill/>
          <a:ln>
            <a:noFill/>
          </a:ln>
        </p:spPr>
      </p:pic>
      <p:pic>
        <p:nvPicPr>
          <p:cNvPr id="1409" name="Google Shape;1409;p140"/>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467665" y="3076510"/>
            <a:ext cx="414900" cy="290818"/>
          </a:xfrm>
          <a:prstGeom prst="rect">
            <a:avLst/>
          </a:prstGeom>
          <a:noFill/>
          <a:ln>
            <a:noFill/>
          </a:ln>
        </p:spPr>
      </p:pic>
      <p:pic>
        <p:nvPicPr>
          <p:cNvPr id="1410" name="Google Shape;1410;p140"/>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908792" y="2238436"/>
            <a:ext cx="513600" cy="267779"/>
          </a:xfrm>
          <a:prstGeom prst="rect">
            <a:avLst/>
          </a:prstGeom>
          <a:noFill/>
          <a:ln>
            <a:noFill/>
          </a:ln>
        </p:spPr>
      </p:pic>
      <p:pic>
        <p:nvPicPr>
          <p:cNvPr id="1411" name="Google Shape;1411;p140"/>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483127" y="4453739"/>
            <a:ext cx="585300" cy="158013"/>
          </a:xfrm>
          <a:prstGeom prst="rect">
            <a:avLst/>
          </a:prstGeom>
          <a:noFill/>
          <a:ln>
            <a:noFill/>
          </a:ln>
        </p:spPr>
      </p:pic>
      <p:pic>
        <p:nvPicPr>
          <p:cNvPr id="1412" name="Google Shape;1412;p140"/>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088988" y="3052269"/>
            <a:ext cx="316025" cy="339300"/>
          </a:xfrm>
          <a:prstGeom prst="rect">
            <a:avLst/>
          </a:prstGeom>
          <a:noFill/>
          <a:ln>
            <a:noFill/>
          </a:ln>
        </p:spPr>
      </p:pic>
      <p:pic>
        <p:nvPicPr>
          <p:cNvPr id="1413" name="Google Shape;1413;p140"/>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832784" y="1082005"/>
            <a:ext cx="635749" cy="141791"/>
          </a:xfrm>
          <a:prstGeom prst="rect">
            <a:avLst/>
          </a:prstGeom>
          <a:noFill/>
          <a:ln>
            <a:noFill/>
          </a:ln>
        </p:spPr>
      </p:pic>
      <p:pic>
        <p:nvPicPr>
          <p:cNvPr id="1414" name="Google Shape;1414;p140"/>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10147" y="3152336"/>
            <a:ext cx="594326" cy="139167"/>
          </a:xfrm>
          <a:prstGeom prst="rect">
            <a:avLst/>
          </a:prstGeom>
          <a:noFill/>
          <a:ln>
            <a:noFill/>
          </a:ln>
        </p:spPr>
      </p:pic>
      <p:pic>
        <p:nvPicPr>
          <p:cNvPr id="1415" name="Google Shape;1415;p140"/>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681179" y="3578563"/>
            <a:ext cx="594175" cy="128792"/>
          </a:xfrm>
          <a:prstGeom prst="rect">
            <a:avLst/>
          </a:prstGeom>
          <a:noFill/>
          <a:ln>
            <a:noFill/>
          </a:ln>
        </p:spPr>
      </p:pic>
      <p:pic>
        <p:nvPicPr>
          <p:cNvPr id="1416" name="Google Shape;1416;p140"/>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321335" y="2197270"/>
            <a:ext cx="471300" cy="350110"/>
          </a:xfrm>
          <a:prstGeom prst="rect">
            <a:avLst/>
          </a:prstGeom>
          <a:noFill/>
          <a:ln>
            <a:noFill/>
          </a:ln>
        </p:spPr>
      </p:pic>
      <p:pic>
        <p:nvPicPr>
          <p:cNvPr id="1417" name="Google Shape;1417;p140"/>
          <p:cNvPicPr preferRelativeResize="0"/>
          <p:nvPr/>
        </p:nvPicPr>
        <p:blipFill rotWithShape="1">
          <a:blip r:embed="rId65" cstate="print">
            <a:alphaModFix/>
            <a:extLst>
              <a:ext uri="{28A0092B-C50C-407E-A947-70E740481C1C}">
                <a14:useLocalDpi xmlns:a14="http://schemas.microsoft.com/office/drawing/2010/main"/>
              </a:ext>
            </a:extLst>
          </a:blip>
          <a:srcRect l="18503" t="19394" r="16042" b="21850"/>
          <a:stretch/>
        </p:blipFill>
        <p:spPr>
          <a:xfrm>
            <a:off x="8722350" y="3493281"/>
            <a:ext cx="414900" cy="299356"/>
          </a:xfrm>
          <a:prstGeom prst="rect">
            <a:avLst/>
          </a:prstGeom>
          <a:noFill/>
          <a:ln>
            <a:noFill/>
          </a:ln>
        </p:spPr>
      </p:pic>
      <p:pic>
        <p:nvPicPr>
          <p:cNvPr id="1418" name="Google Shape;1418;p140"/>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5901267" y="1063211"/>
            <a:ext cx="471300" cy="179379"/>
          </a:xfrm>
          <a:prstGeom prst="rect">
            <a:avLst/>
          </a:prstGeom>
          <a:noFill/>
          <a:ln>
            <a:noFill/>
          </a:ln>
        </p:spPr>
      </p:pic>
      <p:pic>
        <p:nvPicPr>
          <p:cNvPr id="1419" name="Google Shape;1419;p140"/>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5364668" y="2198273"/>
            <a:ext cx="316025" cy="348103"/>
          </a:xfrm>
          <a:prstGeom prst="rect">
            <a:avLst/>
          </a:prstGeom>
          <a:noFill/>
          <a:ln>
            <a:noFill/>
          </a:ln>
        </p:spPr>
      </p:pic>
      <p:pic>
        <p:nvPicPr>
          <p:cNvPr id="1420" name="Google Shape;1420;p140"/>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622934" y="4009577"/>
            <a:ext cx="548700" cy="91903"/>
          </a:xfrm>
          <a:prstGeom prst="rect">
            <a:avLst/>
          </a:prstGeom>
          <a:noFill/>
          <a:ln>
            <a:noFill/>
          </a:ln>
        </p:spPr>
      </p:pic>
      <p:pic>
        <p:nvPicPr>
          <p:cNvPr id="1421" name="Google Shape;1421;p140"/>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3837280" y="4430317"/>
            <a:ext cx="548700" cy="204857"/>
          </a:xfrm>
          <a:prstGeom prst="rect">
            <a:avLst/>
          </a:prstGeom>
          <a:noFill/>
          <a:ln>
            <a:noFill/>
          </a:ln>
        </p:spPr>
      </p:pic>
      <p:pic>
        <p:nvPicPr>
          <p:cNvPr id="1422" name="Google Shape;1422;p140"/>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8602840" y="2697378"/>
            <a:ext cx="513600" cy="190521"/>
          </a:xfrm>
          <a:prstGeom prst="rect">
            <a:avLst/>
          </a:prstGeom>
          <a:noFill/>
          <a:ln>
            <a:noFill/>
          </a:ln>
        </p:spPr>
      </p:pic>
      <p:pic>
        <p:nvPicPr>
          <p:cNvPr id="1423" name="Google Shape;1423;p140"/>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7812498" y="2695155"/>
            <a:ext cx="704700" cy="194967"/>
          </a:xfrm>
          <a:prstGeom prst="rect">
            <a:avLst/>
          </a:prstGeom>
          <a:noFill/>
          <a:ln>
            <a:noFill/>
          </a:ln>
        </p:spPr>
      </p:pic>
      <p:pic>
        <p:nvPicPr>
          <p:cNvPr id="1424" name="Google Shape;1424;p140"/>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711939" y="2702004"/>
            <a:ext cx="513599" cy="181269"/>
          </a:xfrm>
          <a:prstGeom prst="rect">
            <a:avLst/>
          </a:prstGeom>
          <a:noFill/>
          <a:ln>
            <a:noFill/>
          </a:ln>
        </p:spPr>
      </p:pic>
      <p:pic>
        <p:nvPicPr>
          <p:cNvPr id="1425" name="Google Shape;1425;p140"/>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7581374" y="4406290"/>
            <a:ext cx="316050" cy="252911"/>
          </a:xfrm>
          <a:prstGeom prst="rect">
            <a:avLst/>
          </a:prstGeom>
          <a:noFill/>
          <a:ln>
            <a:noFill/>
          </a:ln>
        </p:spPr>
      </p:pic>
      <p:pic>
        <p:nvPicPr>
          <p:cNvPr id="1426" name="Google Shape;1426;p140"/>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7093910" y="986534"/>
            <a:ext cx="355150" cy="332732"/>
          </a:xfrm>
          <a:prstGeom prst="rect">
            <a:avLst/>
          </a:prstGeom>
          <a:noFill/>
          <a:ln>
            <a:noFill/>
          </a:ln>
        </p:spPr>
      </p:pic>
      <p:pic>
        <p:nvPicPr>
          <p:cNvPr id="1427" name="Google Shape;1427;p140"/>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6956699" y="1912444"/>
            <a:ext cx="414900" cy="92012"/>
          </a:xfrm>
          <a:prstGeom prst="rect">
            <a:avLst/>
          </a:prstGeom>
          <a:noFill/>
          <a:ln>
            <a:noFill/>
          </a:ln>
        </p:spPr>
      </p:pic>
      <p:pic>
        <p:nvPicPr>
          <p:cNvPr id="1428" name="Google Shape;1428;p140"/>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2040997" y="2695419"/>
            <a:ext cx="585300" cy="194439"/>
          </a:xfrm>
          <a:prstGeom prst="rect">
            <a:avLst/>
          </a:prstGeom>
          <a:noFill/>
          <a:ln>
            <a:noFill/>
          </a:ln>
        </p:spPr>
      </p:pic>
      <p:pic>
        <p:nvPicPr>
          <p:cNvPr id="1429" name="Google Shape;1429;p140"/>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863863" y="4471325"/>
            <a:ext cx="513600" cy="122842"/>
          </a:xfrm>
          <a:prstGeom prst="rect">
            <a:avLst/>
          </a:prstGeom>
          <a:noFill/>
          <a:ln>
            <a:noFill/>
          </a:ln>
        </p:spPr>
      </p:pic>
      <p:pic>
        <p:nvPicPr>
          <p:cNvPr id="1430" name="Google Shape;1430;p140"/>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971710" y="4430258"/>
            <a:ext cx="504000" cy="204976"/>
          </a:xfrm>
          <a:prstGeom prst="rect">
            <a:avLst/>
          </a:prstGeom>
          <a:noFill/>
          <a:ln>
            <a:noFill/>
          </a:ln>
        </p:spPr>
      </p:pic>
      <p:pic>
        <p:nvPicPr>
          <p:cNvPr id="1431" name="Google Shape;1431;p140"/>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41513" y="2722676"/>
            <a:ext cx="675000" cy="139924"/>
          </a:xfrm>
          <a:prstGeom prst="rect">
            <a:avLst/>
          </a:prstGeom>
          <a:noFill/>
          <a:ln>
            <a:noFill/>
          </a:ln>
        </p:spPr>
      </p:pic>
      <p:pic>
        <p:nvPicPr>
          <p:cNvPr id="1432" name="Google Shape;1432;p140"/>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095354" y="3521886"/>
            <a:ext cx="414900" cy="242146"/>
          </a:xfrm>
          <a:prstGeom prst="rect">
            <a:avLst/>
          </a:prstGeom>
          <a:noFill/>
          <a:ln>
            <a:noFill/>
          </a:ln>
        </p:spPr>
      </p:pic>
      <p:pic>
        <p:nvPicPr>
          <p:cNvPr id="1433" name="Google Shape;1433;p140"/>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86731" y="3565920"/>
            <a:ext cx="513600" cy="154078"/>
          </a:xfrm>
          <a:prstGeom prst="rect">
            <a:avLst/>
          </a:prstGeom>
          <a:noFill/>
          <a:ln>
            <a:noFill/>
          </a:ln>
        </p:spPr>
      </p:pic>
      <p:pic>
        <p:nvPicPr>
          <p:cNvPr id="1434" name="Google Shape;1434;p140"/>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1288120" y="1518173"/>
            <a:ext cx="663900" cy="138865"/>
          </a:xfrm>
          <a:prstGeom prst="rect">
            <a:avLst/>
          </a:prstGeom>
          <a:noFill/>
          <a:ln>
            <a:noFill/>
          </a:ln>
        </p:spPr>
      </p:pic>
      <p:pic>
        <p:nvPicPr>
          <p:cNvPr id="1435" name="Google Shape;1435;p140"/>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5825848" y="1902900"/>
            <a:ext cx="414900" cy="111100"/>
          </a:xfrm>
          <a:prstGeom prst="rect">
            <a:avLst/>
          </a:prstGeom>
          <a:noFill/>
          <a:ln>
            <a:noFill/>
          </a:ln>
        </p:spPr>
      </p:pic>
      <p:pic>
        <p:nvPicPr>
          <p:cNvPr id="1436" name="Google Shape;1436;p140"/>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7038621" y="3148888"/>
            <a:ext cx="743625" cy="146062"/>
          </a:xfrm>
          <a:prstGeom prst="rect">
            <a:avLst/>
          </a:prstGeom>
          <a:noFill/>
          <a:ln>
            <a:noFill/>
          </a:ln>
        </p:spPr>
      </p:pic>
      <p:pic>
        <p:nvPicPr>
          <p:cNvPr id="1437" name="Google Shape;1437;p140"/>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3008941" y="3982663"/>
            <a:ext cx="548700" cy="145730"/>
          </a:xfrm>
          <a:prstGeom prst="rect">
            <a:avLst/>
          </a:prstGeom>
          <a:noFill/>
          <a:ln>
            <a:noFill/>
          </a:ln>
        </p:spPr>
      </p:pic>
      <p:pic>
        <p:nvPicPr>
          <p:cNvPr id="1438" name="Google Shape;1438;p140"/>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102573" y="2637238"/>
            <a:ext cx="277000" cy="310800"/>
          </a:xfrm>
          <a:prstGeom prst="rect">
            <a:avLst/>
          </a:prstGeom>
          <a:noFill/>
          <a:ln>
            <a:noFill/>
          </a:ln>
        </p:spPr>
      </p:pic>
      <p:pic>
        <p:nvPicPr>
          <p:cNvPr id="1439" name="Google Shape;1439;p140"/>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7591586" y="3586987"/>
            <a:ext cx="553200" cy="111945"/>
          </a:xfrm>
          <a:prstGeom prst="rect">
            <a:avLst/>
          </a:prstGeom>
          <a:noFill/>
          <a:ln>
            <a:noFill/>
          </a:ln>
        </p:spPr>
      </p:pic>
      <p:pic>
        <p:nvPicPr>
          <p:cNvPr id="1440" name="Google Shape;1440;p140"/>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6877306" y="2288361"/>
            <a:ext cx="585300" cy="167929"/>
          </a:xfrm>
          <a:prstGeom prst="rect">
            <a:avLst/>
          </a:prstGeom>
          <a:noFill/>
          <a:ln>
            <a:noFill/>
          </a:ln>
        </p:spPr>
      </p:pic>
      <p:pic>
        <p:nvPicPr>
          <p:cNvPr id="1441" name="Google Shape;1441;p140"/>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8090926" y="1474875"/>
            <a:ext cx="513600" cy="225461"/>
          </a:xfrm>
          <a:prstGeom prst="rect">
            <a:avLst/>
          </a:prstGeom>
          <a:noFill/>
          <a:ln>
            <a:noFill/>
          </a:ln>
        </p:spPr>
      </p:pic>
      <p:pic>
        <p:nvPicPr>
          <p:cNvPr id="1442" name="Google Shape;1442;p140"/>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6465215" y="2705068"/>
            <a:ext cx="704700" cy="175139"/>
          </a:xfrm>
          <a:prstGeom prst="rect">
            <a:avLst/>
          </a:prstGeom>
          <a:noFill/>
          <a:ln>
            <a:noFill/>
          </a:ln>
        </p:spPr>
      </p:pic>
      <p:pic>
        <p:nvPicPr>
          <p:cNvPr id="1443" name="Google Shape;1443;p140"/>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8729524" y="1891721"/>
            <a:ext cx="414900" cy="133458"/>
          </a:xfrm>
          <a:prstGeom prst="rect">
            <a:avLst/>
          </a:prstGeom>
          <a:noFill/>
          <a:ln>
            <a:noFill/>
          </a:ln>
        </p:spPr>
      </p:pic>
      <p:pic>
        <p:nvPicPr>
          <p:cNvPr id="1444" name="Google Shape;1444;p140"/>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387074" y="1849675"/>
            <a:ext cx="355150" cy="217550"/>
          </a:xfrm>
          <a:prstGeom prst="rect">
            <a:avLst/>
          </a:prstGeom>
          <a:noFill/>
          <a:ln>
            <a:noFill/>
          </a:ln>
        </p:spPr>
      </p:pic>
      <p:pic>
        <p:nvPicPr>
          <p:cNvPr id="1445" name="Google Shape;1445;p140"/>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595803" y="4446441"/>
            <a:ext cx="355150" cy="172610"/>
          </a:xfrm>
          <a:prstGeom prst="rect">
            <a:avLst/>
          </a:prstGeom>
          <a:noFill/>
          <a:ln>
            <a:noFill/>
          </a:ln>
        </p:spPr>
      </p:pic>
      <p:pic>
        <p:nvPicPr>
          <p:cNvPr id="1446" name="Google Shape;1446;p140"/>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018179" y="1460546"/>
            <a:ext cx="414900" cy="254118"/>
          </a:xfrm>
          <a:prstGeom prst="rect">
            <a:avLst/>
          </a:prstGeom>
          <a:noFill/>
          <a:ln>
            <a:noFill/>
          </a:ln>
        </p:spPr>
      </p:pic>
      <p:pic>
        <p:nvPicPr>
          <p:cNvPr id="1447" name="Google Shape;1447;p140"/>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42272" y="2735482"/>
            <a:ext cx="513600" cy="114313"/>
          </a:xfrm>
          <a:prstGeom prst="rect">
            <a:avLst/>
          </a:prstGeom>
          <a:noFill/>
          <a:ln>
            <a:noFill/>
          </a:ln>
        </p:spPr>
      </p:pic>
      <p:pic>
        <p:nvPicPr>
          <p:cNvPr id="1448" name="Google Shape;1448;p140"/>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2063629" y="3030688"/>
            <a:ext cx="471300" cy="382462"/>
          </a:xfrm>
          <a:prstGeom prst="rect">
            <a:avLst/>
          </a:prstGeom>
          <a:noFill/>
          <a:ln>
            <a:noFill/>
          </a:ln>
        </p:spPr>
      </p:pic>
      <p:pic>
        <p:nvPicPr>
          <p:cNvPr id="1449" name="Google Shape;1449;p140"/>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8657449" y="1004480"/>
            <a:ext cx="471300" cy="296841"/>
          </a:xfrm>
          <a:prstGeom prst="rect">
            <a:avLst/>
          </a:prstGeom>
          <a:noFill/>
          <a:ln>
            <a:noFill/>
          </a:ln>
        </p:spPr>
      </p:pic>
      <p:pic>
        <p:nvPicPr>
          <p:cNvPr id="1450" name="Google Shape;1450;p140"/>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546885" y="2266074"/>
            <a:ext cx="594150" cy="212503"/>
          </a:xfrm>
          <a:prstGeom prst="rect">
            <a:avLst/>
          </a:prstGeom>
          <a:noFill/>
          <a:ln>
            <a:noFill/>
          </a:ln>
        </p:spPr>
      </p:pic>
      <p:pic>
        <p:nvPicPr>
          <p:cNvPr id="1451" name="Google Shape;1451;p140"/>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455224" y="1911287"/>
            <a:ext cx="635751" cy="94326"/>
          </a:xfrm>
          <a:prstGeom prst="rect">
            <a:avLst/>
          </a:prstGeom>
          <a:noFill/>
          <a:ln>
            <a:noFill/>
          </a:ln>
        </p:spPr>
      </p:pic>
      <p:pic>
        <p:nvPicPr>
          <p:cNvPr id="1452" name="Google Shape;1452;p140"/>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1852918" y="3498368"/>
            <a:ext cx="277000" cy="289183"/>
          </a:xfrm>
          <a:prstGeom prst="rect">
            <a:avLst/>
          </a:prstGeom>
          <a:noFill/>
          <a:ln>
            <a:noFill/>
          </a:ln>
        </p:spPr>
      </p:pic>
      <p:pic>
        <p:nvPicPr>
          <p:cNvPr id="1453" name="Google Shape;1453;p140"/>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1375500" y="1844933"/>
            <a:ext cx="471300" cy="227034"/>
          </a:xfrm>
          <a:prstGeom prst="rect">
            <a:avLst/>
          </a:prstGeom>
          <a:noFill/>
          <a:ln>
            <a:noFill/>
          </a:ln>
        </p:spPr>
      </p:pic>
      <p:pic>
        <p:nvPicPr>
          <p:cNvPr id="1454" name="Google Shape;1454;p140"/>
          <p:cNvPicPr preferRelativeResize="0"/>
          <p:nvPr/>
        </p:nvPicPr>
        <p:blipFill rotWithShape="1">
          <a:blip r:embed="rId102" cstate="print">
            <a:alphaModFix/>
            <a:extLst>
              <a:ext uri="{28A0092B-C50C-407E-A947-70E740481C1C}">
                <a14:useLocalDpi xmlns:a14="http://schemas.microsoft.com/office/drawing/2010/main"/>
              </a:ext>
            </a:extLst>
          </a:blip>
          <a:srcRect t="30971" b="28909"/>
          <a:stretch/>
        </p:blipFill>
        <p:spPr>
          <a:xfrm>
            <a:off x="1507063" y="2255025"/>
            <a:ext cx="955151" cy="234600"/>
          </a:xfrm>
          <a:prstGeom prst="rect">
            <a:avLst/>
          </a:prstGeom>
          <a:noFill/>
          <a:ln>
            <a:noFill/>
          </a:ln>
        </p:spPr>
      </p:pic>
      <p:pic>
        <p:nvPicPr>
          <p:cNvPr id="1455" name="Google Shape;1455;p140"/>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7547277" y="2190400"/>
            <a:ext cx="414900" cy="363850"/>
          </a:xfrm>
          <a:prstGeom prst="rect">
            <a:avLst/>
          </a:prstGeom>
          <a:noFill/>
          <a:ln>
            <a:noFill/>
          </a:ln>
        </p:spPr>
      </p:pic>
      <p:pic>
        <p:nvPicPr>
          <p:cNvPr id="1456" name="Google Shape;1456;p140"/>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657450" y="4436462"/>
            <a:ext cx="471300" cy="192567"/>
          </a:xfrm>
          <a:prstGeom prst="rect">
            <a:avLst/>
          </a:prstGeom>
          <a:noFill/>
          <a:ln>
            <a:noFill/>
          </a:ln>
        </p:spPr>
      </p:pic>
      <p:pic>
        <p:nvPicPr>
          <p:cNvPr id="1457" name="Google Shape;1457;p140"/>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4668827" y="3496230"/>
            <a:ext cx="414900" cy="293459"/>
          </a:xfrm>
          <a:prstGeom prst="rect">
            <a:avLst/>
          </a:prstGeom>
          <a:noFill/>
          <a:ln>
            <a:noFill/>
          </a:ln>
        </p:spPr>
      </p:pic>
      <p:pic>
        <p:nvPicPr>
          <p:cNvPr id="1458" name="Google Shape;1458;p140"/>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1684927" y="3061209"/>
            <a:ext cx="316050" cy="321420"/>
          </a:xfrm>
          <a:prstGeom prst="rect">
            <a:avLst/>
          </a:prstGeom>
          <a:noFill/>
          <a:ln>
            <a:noFill/>
          </a:ln>
        </p:spPr>
      </p:pic>
      <p:pic>
        <p:nvPicPr>
          <p:cNvPr id="1459" name="Google Shape;1459;p140"/>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562750" y="1884456"/>
            <a:ext cx="704700" cy="147987"/>
          </a:xfrm>
          <a:prstGeom prst="rect">
            <a:avLst/>
          </a:prstGeom>
          <a:noFill/>
          <a:ln>
            <a:noFill/>
          </a:ln>
        </p:spPr>
      </p:pic>
      <p:pic>
        <p:nvPicPr>
          <p:cNvPr id="1460" name="Google Shape;1460;p140"/>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4616098" y="2268656"/>
            <a:ext cx="663900" cy="207339"/>
          </a:xfrm>
          <a:prstGeom prst="rect">
            <a:avLst/>
          </a:prstGeom>
          <a:noFill/>
          <a:ln>
            <a:noFill/>
          </a:ln>
        </p:spPr>
      </p:pic>
      <p:pic>
        <p:nvPicPr>
          <p:cNvPr id="1461" name="Google Shape;1461;p140"/>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255557" y="2672416"/>
            <a:ext cx="471300" cy="240445"/>
          </a:xfrm>
          <a:prstGeom prst="rect">
            <a:avLst/>
          </a:prstGeom>
          <a:noFill/>
          <a:ln>
            <a:noFill/>
          </a:ln>
        </p:spPr>
      </p:pic>
      <p:pic>
        <p:nvPicPr>
          <p:cNvPr id="1462" name="Google Shape;1462;p140"/>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978561" y="3975582"/>
            <a:ext cx="585300" cy="159893"/>
          </a:xfrm>
          <a:prstGeom prst="rect">
            <a:avLst/>
          </a:prstGeom>
          <a:noFill/>
          <a:ln>
            <a:noFill/>
          </a:ln>
        </p:spPr>
      </p:pic>
      <p:pic>
        <p:nvPicPr>
          <p:cNvPr id="1463" name="Google Shape;1463;p140"/>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5165059" y="3477583"/>
            <a:ext cx="471300" cy="330752"/>
          </a:xfrm>
          <a:prstGeom prst="rect">
            <a:avLst/>
          </a:prstGeom>
          <a:noFill/>
          <a:ln>
            <a:noFill/>
          </a:ln>
        </p:spPr>
      </p:pic>
      <p:pic>
        <p:nvPicPr>
          <p:cNvPr id="1464" name="Google Shape;1464;p140"/>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3056617" y="4458948"/>
            <a:ext cx="675000" cy="147595"/>
          </a:xfrm>
          <a:prstGeom prst="rect">
            <a:avLst/>
          </a:prstGeom>
          <a:noFill/>
          <a:ln>
            <a:noFill/>
          </a:ln>
        </p:spPr>
      </p:pic>
      <p:pic>
        <p:nvPicPr>
          <p:cNvPr id="1465" name="Google Shape;1465;p140"/>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1267125" y="3042669"/>
            <a:ext cx="355150" cy="358500"/>
          </a:xfrm>
          <a:prstGeom prst="rect">
            <a:avLst/>
          </a:prstGeom>
          <a:noFill/>
          <a:ln>
            <a:noFill/>
          </a:ln>
        </p:spPr>
      </p:pic>
      <p:pic>
        <p:nvPicPr>
          <p:cNvPr id="1466" name="Google Shape;1466;p140"/>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8619450" y="3990421"/>
            <a:ext cx="471300" cy="130215"/>
          </a:xfrm>
          <a:prstGeom prst="rect">
            <a:avLst/>
          </a:prstGeom>
          <a:noFill/>
          <a:ln>
            <a:noFill/>
          </a:ln>
        </p:spPr>
      </p:pic>
      <p:pic>
        <p:nvPicPr>
          <p:cNvPr id="1467" name="Google Shape;1467;p140"/>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8003087" y="4431254"/>
            <a:ext cx="548700" cy="202983"/>
          </a:xfrm>
          <a:prstGeom prst="rect">
            <a:avLst/>
          </a:prstGeom>
          <a:noFill/>
          <a:ln>
            <a:noFill/>
          </a:ln>
        </p:spPr>
      </p:pic>
      <p:pic>
        <p:nvPicPr>
          <p:cNvPr id="1468" name="Google Shape;1468;p140"/>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1629154" y="3943853"/>
            <a:ext cx="585300" cy="223351"/>
          </a:xfrm>
          <a:prstGeom prst="rect">
            <a:avLst/>
          </a:prstGeom>
          <a:noFill/>
          <a:ln>
            <a:noFill/>
          </a:ln>
        </p:spPr>
      </p:pic>
      <p:pic>
        <p:nvPicPr>
          <p:cNvPr id="1469" name="Google Shape;1469;p140"/>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3225706" y="2292989"/>
            <a:ext cx="585300" cy="158672"/>
          </a:xfrm>
          <a:prstGeom prst="rect">
            <a:avLst/>
          </a:prstGeom>
          <a:noFill/>
          <a:ln>
            <a:noFill/>
          </a:ln>
        </p:spPr>
      </p:pic>
      <p:pic>
        <p:nvPicPr>
          <p:cNvPr id="1470" name="Google Shape;1470;p140"/>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4948249" y="1825517"/>
            <a:ext cx="355200" cy="265865"/>
          </a:xfrm>
          <a:prstGeom prst="rect">
            <a:avLst/>
          </a:prstGeom>
          <a:noFill/>
          <a:ln>
            <a:noFill/>
          </a:ln>
        </p:spPr>
      </p:pic>
      <p:pic>
        <p:nvPicPr>
          <p:cNvPr id="1471" name="Google Shape;1471;p140"/>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4911775" y="1083672"/>
            <a:ext cx="585300" cy="138457"/>
          </a:xfrm>
          <a:prstGeom prst="rect">
            <a:avLst/>
          </a:prstGeom>
          <a:noFill/>
          <a:ln>
            <a:noFill/>
          </a:ln>
        </p:spPr>
      </p:pic>
      <p:pic>
        <p:nvPicPr>
          <p:cNvPr id="1472" name="Google Shape;1472;p140"/>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3752022" y="2679606"/>
            <a:ext cx="743625" cy="226064"/>
          </a:xfrm>
          <a:prstGeom prst="rect">
            <a:avLst/>
          </a:prstGeom>
          <a:noFill/>
          <a:ln>
            <a:noFill/>
          </a:ln>
        </p:spPr>
      </p:pic>
      <p:pic>
        <p:nvPicPr>
          <p:cNvPr id="1473" name="Google Shape;1473;p140"/>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68250" y="2253302"/>
            <a:ext cx="355150" cy="238046"/>
          </a:xfrm>
          <a:prstGeom prst="rect">
            <a:avLst/>
          </a:prstGeom>
          <a:noFill/>
          <a:ln>
            <a:noFill/>
          </a:ln>
        </p:spPr>
      </p:pic>
      <p:pic>
        <p:nvPicPr>
          <p:cNvPr id="1474" name="Google Shape;1474;p140"/>
          <p:cNvPicPr preferRelativeResize="0"/>
          <p:nvPr/>
        </p:nvPicPr>
        <p:blipFill rotWithShape="1">
          <a:blip r:embed="rId122" cstate="print">
            <a:alphaModFix/>
            <a:extLst>
              <a:ext uri="{28A0092B-C50C-407E-A947-70E740481C1C}">
                <a14:useLocalDpi xmlns:a14="http://schemas.microsoft.com/office/drawing/2010/main"/>
              </a:ext>
            </a:extLst>
          </a:blip>
          <a:srcRect/>
          <a:stretch/>
        </p:blipFill>
        <p:spPr>
          <a:xfrm>
            <a:off x="1356686" y="3499557"/>
            <a:ext cx="414900" cy="286804"/>
          </a:xfrm>
          <a:prstGeom prst="rect">
            <a:avLst/>
          </a:prstGeom>
          <a:noFill/>
          <a:ln>
            <a:noFill/>
          </a:ln>
        </p:spPr>
      </p:pic>
      <p:pic>
        <p:nvPicPr>
          <p:cNvPr id="1475" name="Google Shape;1475;p140"/>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895677" y="2259159"/>
            <a:ext cx="635750" cy="226333"/>
          </a:xfrm>
          <a:prstGeom prst="rect">
            <a:avLst/>
          </a:prstGeom>
          <a:noFill/>
          <a:ln>
            <a:noFill/>
          </a:ln>
        </p:spPr>
      </p:pic>
      <p:pic>
        <p:nvPicPr>
          <p:cNvPr id="1476" name="Google Shape;1476;p140"/>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8174599" y="1885416"/>
            <a:ext cx="471300" cy="146067"/>
          </a:xfrm>
          <a:prstGeom prst="rect">
            <a:avLst/>
          </a:prstGeom>
          <a:noFill/>
          <a:ln>
            <a:noFill/>
          </a:ln>
        </p:spPr>
      </p:pic>
      <p:pic>
        <p:nvPicPr>
          <p:cNvPr id="1477" name="Google Shape;1477;p140"/>
          <p:cNvPicPr preferRelativeResize="0"/>
          <p:nvPr/>
        </p:nvPicPr>
        <p:blipFill rotWithShape="1">
          <a:blip r:embed="rId125" cstate="print">
            <a:alphaModFix/>
            <a:extLst>
              <a:ext uri="{28A0092B-C50C-407E-A947-70E740481C1C}">
                <a14:useLocalDpi xmlns:a14="http://schemas.microsoft.com/office/drawing/2010/main"/>
              </a:ext>
            </a:extLst>
          </a:blip>
          <a:srcRect/>
          <a:stretch/>
        </p:blipFill>
        <p:spPr>
          <a:xfrm>
            <a:off x="558118" y="3917372"/>
            <a:ext cx="355150" cy="276313"/>
          </a:xfrm>
          <a:prstGeom prst="rect">
            <a:avLst/>
          </a:prstGeom>
          <a:noFill/>
          <a:ln>
            <a:noFill/>
          </a:ln>
        </p:spPr>
      </p:pic>
      <p:pic>
        <p:nvPicPr>
          <p:cNvPr id="1478" name="Google Shape;1478;p140"/>
          <p:cNvPicPr preferRelativeResize="0"/>
          <p:nvPr/>
        </p:nvPicPr>
        <p:blipFill rotWithShape="1">
          <a:blip r:embed="rId126" cstate="print">
            <a:alphaModFix/>
            <a:extLst>
              <a:ext uri="{28A0092B-C50C-407E-A947-70E740481C1C}">
                <a14:useLocalDpi xmlns:a14="http://schemas.microsoft.com/office/drawing/2010/main"/>
              </a:ext>
            </a:extLst>
          </a:blip>
          <a:srcRect/>
          <a:stretch/>
        </p:blipFill>
        <p:spPr>
          <a:xfrm>
            <a:off x="8659100" y="1432131"/>
            <a:ext cx="414900" cy="310948"/>
          </a:xfrm>
          <a:prstGeom prst="rect">
            <a:avLst/>
          </a:prstGeom>
          <a:noFill/>
          <a:ln>
            <a:noFill/>
          </a:ln>
        </p:spPr>
      </p:pic>
      <p:pic>
        <p:nvPicPr>
          <p:cNvPr id="1479" name="Google Shape;1479;p140" descr="logo_cncf_mesosphere.png"/>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5475959" y="1460705"/>
            <a:ext cx="414900" cy="253800"/>
          </a:xfrm>
          <a:prstGeom prst="rect">
            <a:avLst/>
          </a:prstGeom>
          <a:noFill/>
          <a:ln>
            <a:noFill/>
          </a:ln>
        </p:spPr>
      </p:pic>
      <p:pic>
        <p:nvPicPr>
          <p:cNvPr id="1480" name="Google Shape;1480;p140"/>
          <p:cNvPicPr preferRelativeResize="0"/>
          <p:nvPr/>
        </p:nvPicPr>
        <p:blipFill rotWithShape="1">
          <a:blip r:embed="rId128" cstate="print">
            <a:alphaModFix/>
            <a:extLst>
              <a:ext uri="{28A0092B-C50C-407E-A947-70E740481C1C}">
                <a14:useLocalDpi xmlns:a14="http://schemas.microsoft.com/office/drawing/2010/main"/>
              </a:ext>
            </a:extLst>
          </a:blip>
          <a:srcRect/>
          <a:stretch/>
        </p:blipFill>
        <p:spPr>
          <a:xfrm>
            <a:off x="7438213" y="3973531"/>
            <a:ext cx="635750" cy="163994"/>
          </a:xfrm>
          <a:prstGeom prst="rect">
            <a:avLst/>
          </a:prstGeom>
          <a:noFill/>
          <a:ln>
            <a:noFill/>
          </a:ln>
        </p:spPr>
      </p:pic>
      <p:pic>
        <p:nvPicPr>
          <p:cNvPr id="1481" name="Google Shape;1481;p140"/>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1402155" y="2623221"/>
            <a:ext cx="553200" cy="338835"/>
          </a:xfrm>
          <a:prstGeom prst="rect">
            <a:avLst/>
          </a:prstGeom>
          <a:noFill/>
          <a:ln>
            <a:noFill/>
          </a:ln>
        </p:spPr>
      </p:pic>
      <p:pic>
        <p:nvPicPr>
          <p:cNvPr id="1482" name="Google Shape;1482;p140"/>
          <p:cNvPicPr preferRelativeResize="0"/>
          <p:nvPr/>
        </p:nvPicPr>
        <p:blipFill rotWithShape="1">
          <a:blip r:embed="rId130" cstate="print">
            <a:alphaModFix/>
            <a:extLst>
              <a:ext uri="{28A0092B-C50C-407E-A947-70E740481C1C}">
                <a14:useLocalDpi xmlns:a14="http://schemas.microsoft.com/office/drawing/2010/main"/>
              </a:ext>
            </a:extLst>
          </a:blip>
          <a:srcRect/>
          <a:stretch/>
        </p:blipFill>
        <p:spPr>
          <a:xfrm>
            <a:off x="4509474" y="1824911"/>
            <a:ext cx="355150" cy="267078"/>
          </a:xfrm>
          <a:prstGeom prst="rect">
            <a:avLst/>
          </a:prstGeom>
          <a:noFill/>
          <a:ln>
            <a:noFill/>
          </a:ln>
        </p:spPr>
      </p:pic>
      <p:pic>
        <p:nvPicPr>
          <p:cNvPr id="1483" name="Google Shape;1483;p140"/>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2006593" y="1489196"/>
            <a:ext cx="471300" cy="196818"/>
          </a:xfrm>
          <a:prstGeom prst="rect">
            <a:avLst/>
          </a:prstGeom>
          <a:noFill/>
          <a:ln>
            <a:noFill/>
          </a:ln>
        </p:spPr>
      </p:pic>
      <p:pic>
        <p:nvPicPr>
          <p:cNvPr id="1484" name="Google Shape;1484;p140"/>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14575" y="4454670"/>
            <a:ext cx="743625" cy="156152"/>
          </a:xfrm>
          <a:prstGeom prst="rect">
            <a:avLst/>
          </a:prstGeom>
          <a:noFill/>
          <a:ln>
            <a:noFill/>
          </a:ln>
        </p:spPr>
      </p:pic>
      <p:pic>
        <p:nvPicPr>
          <p:cNvPr id="1485" name="Google Shape;1485;p140"/>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8226118" y="3572420"/>
            <a:ext cx="414900" cy="141078"/>
          </a:xfrm>
          <a:prstGeom prst="rect">
            <a:avLst/>
          </a:prstGeom>
          <a:noFill/>
          <a:ln>
            <a:noFill/>
          </a:ln>
        </p:spPr>
      </p:pic>
      <p:pic>
        <p:nvPicPr>
          <p:cNvPr id="1486" name="Google Shape;1486;p140"/>
          <p:cNvPicPr preferRelativeResize="0"/>
          <p:nvPr/>
        </p:nvPicPr>
        <p:blipFill rotWithShape="1">
          <a:blip r:embed="rId134" cstate="print">
            <a:alphaModFix/>
            <a:extLst>
              <a:ext uri="{28A0092B-C50C-407E-A947-70E740481C1C}">
                <a14:useLocalDpi xmlns:a14="http://schemas.microsoft.com/office/drawing/2010/main"/>
              </a:ext>
            </a:extLst>
          </a:blip>
          <a:srcRect/>
          <a:stretch/>
        </p:blipFill>
        <p:spPr>
          <a:xfrm>
            <a:off x="6561069" y="3042982"/>
            <a:ext cx="414900" cy="357875"/>
          </a:xfrm>
          <a:prstGeom prst="rect">
            <a:avLst/>
          </a:prstGeom>
          <a:noFill/>
          <a:ln>
            <a:noFill/>
          </a:ln>
        </p:spPr>
      </p:pic>
      <p:pic>
        <p:nvPicPr>
          <p:cNvPr id="1487" name="Google Shape;1487;p140"/>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3311180" y="2588679"/>
            <a:ext cx="355200" cy="407918"/>
          </a:xfrm>
          <a:prstGeom prst="rect">
            <a:avLst/>
          </a:prstGeom>
          <a:noFill/>
          <a:ln>
            <a:noFill/>
          </a:ln>
        </p:spPr>
      </p:pic>
      <p:pic>
        <p:nvPicPr>
          <p:cNvPr id="1488" name="Google Shape;1488;p140"/>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5945432" y="1467801"/>
            <a:ext cx="548700" cy="239608"/>
          </a:xfrm>
          <a:prstGeom prst="rect">
            <a:avLst/>
          </a:prstGeom>
          <a:noFill/>
          <a:ln>
            <a:noFill/>
          </a:ln>
        </p:spPr>
      </p:pic>
      <p:pic>
        <p:nvPicPr>
          <p:cNvPr id="1489" name="Google Shape;1489;p140"/>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1525" y="3935299"/>
            <a:ext cx="471300" cy="240459"/>
          </a:xfrm>
          <a:prstGeom prst="rect">
            <a:avLst/>
          </a:prstGeom>
          <a:noFill/>
          <a:ln>
            <a:noFill/>
          </a:ln>
        </p:spPr>
      </p:pic>
      <p:pic>
        <p:nvPicPr>
          <p:cNvPr id="1490" name="Google Shape;1490;p140"/>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14547" y="3565891"/>
            <a:ext cx="585300" cy="154136"/>
          </a:xfrm>
          <a:prstGeom prst="rect">
            <a:avLst/>
          </a:prstGeom>
          <a:noFill/>
          <a:ln>
            <a:noFill/>
          </a:ln>
        </p:spPr>
      </p:pic>
      <p:pic>
        <p:nvPicPr>
          <p:cNvPr id="1491" name="Google Shape;1491;p140"/>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648246" y="1515418"/>
            <a:ext cx="585300" cy="144374"/>
          </a:xfrm>
          <a:prstGeom prst="rect">
            <a:avLst/>
          </a:prstGeom>
          <a:noFill/>
          <a:ln>
            <a:noFill/>
          </a:ln>
        </p:spPr>
      </p:pic>
      <p:pic>
        <p:nvPicPr>
          <p:cNvPr id="1492" name="Google Shape;1492;p140"/>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945217" y="3164752"/>
            <a:ext cx="553200" cy="114334"/>
          </a:xfrm>
          <a:prstGeom prst="rect">
            <a:avLst/>
          </a:prstGeom>
          <a:noFill/>
          <a:ln>
            <a:noFill/>
          </a:ln>
        </p:spPr>
      </p:pic>
      <p:pic>
        <p:nvPicPr>
          <p:cNvPr id="1493" name="Google Shape;1493;p140"/>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60875" y="1916962"/>
            <a:ext cx="553200" cy="82976"/>
          </a:xfrm>
          <a:prstGeom prst="rect">
            <a:avLst/>
          </a:prstGeom>
          <a:noFill/>
          <a:ln>
            <a:noFill/>
          </a:ln>
        </p:spPr>
      </p:pic>
      <p:pic>
        <p:nvPicPr>
          <p:cNvPr id="1494" name="Google Shape;1494;p140"/>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4757485" y="1525641"/>
            <a:ext cx="663900" cy="123929"/>
          </a:xfrm>
          <a:prstGeom prst="rect">
            <a:avLst/>
          </a:prstGeom>
          <a:noFill/>
          <a:ln>
            <a:noFill/>
          </a:ln>
        </p:spPr>
      </p:pic>
      <p:pic>
        <p:nvPicPr>
          <p:cNvPr id="1495" name="Google Shape;1495;p140"/>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3628350" y="1440650"/>
            <a:ext cx="355150" cy="201790"/>
          </a:xfrm>
          <a:prstGeom prst="rect">
            <a:avLst/>
          </a:prstGeom>
          <a:noFill/>
          <a:ln>
            <a:noFill/>
          </a:ln>
        </p:spPr>
      </p:pic>
    </p:spTree>
    <p:extLst>
      <p:ext uri="{BB962C8B-B14F-4D97-AF65-F5344CB8AC3E}">
        <p14:creationId xmlns:p14="http://schemas.microsoft.com/office/powerpoint/2010/main" val="136823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691" name="Google Shape;691;p123"/>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692" name="Google Shape;692;p123"/>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indent="-171450">
              <a:spcBef>
                <a:spcPts val="700"/>
              </a:spcBef>
              <a:buClr>
                <a:schemeClr val="dk2"/>
              </a:buClr>
              <a:buSzPts val="1700"/>
              <a:buFont typeface="Arial"/>
              <a:buChar char="•"/>
            </a:pPr>
            <a:r>
              <a:rPr lang="zh-CN" altLang="en-US" sz="1700" dirty="0">
                <a:solidFill>
                  <a:schemeClr val="dk2"/>
                </a:solidFill>
                <a:latin typeface="Century Gothic"/>
                <a:ea typeface="Century Gothic"/>
                <a:cs typeface="Century Gothic"/>
                <a:sym typeface="Century Gothic"/>
              </a:rPr>
              <a:t>白金会员</a:t>
            </a:r>
            <a:r>
              <a:rPr lang="en-US" sz="1700" dirty="0">
                <a:solidFill>
                  <a:schemeClr val="dk2"/>
                </a:solidFill>
                <a:latin typeface="Century Gothic"/>
                <a:ea typeface="Century Gothic"/>
                <a:cs typeface="Century Gothic"/>
                <a:sym typeface="Century Gothic"/>
              </a:rPr>
              <a:t>: </a:t>
            </a:r>
            <a:endParaRPr sz="1700" dirty="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chemeClr val="dk2"/>
              </a:solidFill>
            </a:endParaRPr>
          </a:p>
        </p:txBody>
      </p:sp>
      <p:sp>
        <p:nvSpPr>
          <p:cNvPr id="693" name="Google Shape;693;p123"/>
          <p:cNvSpPr txBox="1"/>
          <p:nvPr/>
        </p:nvSpPr>
        <p:spPr>
          <a:xfrm>
            <a:off x="47869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694" name="Google Shape;694;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696" name="Google Shape;696;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697" name="Google Shape;697;p123"/>
          <p:cNvGrpSpPr/>
          <p:nvPr/>
        </p:nvGrpSpPr>
        <p:grpSpPr>
          <a:xfrm>
            <a:off x="4899337" y="2648857"/>
            <a:ext cx="779700" cy="780588"/>
            <a:chOff x="6484238" y="2647446"/>
            <a:chExt cx="779700" cy="780588"/>
          </a:xfrm>
        </p:grpSpPr>
        <p:sp>
          <p:nvSpPr>
            <p:cNvPr id="698" name="Google Shape;698;p123"/>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服务网络</a:t>
              </a:r>
              <a:endParaRPr sz="700" dirty="0"/>
            </a:p>
          </p:txBody>
        </p:sp>
        <p:pic>
          <p:nvPicPr>
            <p:cNvPr id="699" name="Google Shape;69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700" name="Google Shape;700;p123"/>
          <p:cNvGrpSpPr/>
          <p:nvPr/>
        </p:nvGrpSpPr>
        <p:grpSpPr>
          <a:xfrm>
            <a:off x="6635239" y="2676565"/>
            <a:ext cx="740700" cy="772225"/>
            <a:chOff x="8347013" y="2638109"/>
            <a:chExt cx="740700" cy="772225"/>
          </a:xfrm>
        </p:grpSpPr>
        <p:pic>
          <p:nvPicPr>
            <p:cNvPr id="701" name="Google Shape;701;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702" name="Google Shape;702;p123"/>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p>
          </p:txBody>
        </p:sp>
      </p:grpSp>
      <p:grpSp>
        <p:nvGrpSpPr>
          <p:cNvPr id="703" name="Google Shape;703;p123"/>
          <p:cNvGrpSpPr/>
          <p:nvPr/>
        </p:nvGrpSpPr>
        <p:grpSpPr>
          <a:xfrm>
            <a:off x="1092676" y="2583776"/>
            <a:ext cx="922500" cy="939376"/>
            <a:chOff x="4457375" y="2636258"/>
            <a:chExt cx="922500" cy="939376"/>
          </a:xfrm>
        </p:grpSpPr>
        <p:sp>
          <p:nvSpPr>
            <p:cNvPr id="704" name="Google Shape;704;p123"/>
            <p:cNvSpPr txBox="1"/>
            <p:nvPr/>
          </p:nvSpPr>
          <p:spPr>
            <a:xfrm>
              <a:off x="4457375" y="3174234"/>
              <a:ext cx="9225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服务发现</a:t>
              </a:r>
              <a:endParaRPr sz="900" dirty="0"/>
            </a:p>
          </p:txBody>
        </p:sp>
        <p:pic>
          <p:nvPicPr>
            <p:cNvPr id="705" name="Google Shape;705;p12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535425" y="2636258"/>
              <a:ext cx="766400" cy="582775"/>
            </a:xfrm>
            <a:prstGeom prst="rect">
              <a:avLst/>
            </a:prstGeom>
            <a:noFill/>
            <a:ln>
              <a:noFill/>
            </a:ln>
          </p:spPr>
        </p:pic>
      </p:grpSp>
      <p:grpSp>
        <p:nvGrpSpPr>
          <p:cNvPr id="706" name="Google Shape;706;p123"/>
          <p:cNvGrpSpPr/>
          <p:nvPr/>
        </p:nvGrpSpPr>
        <p:grpSpPr>
          <a:xfrm>
            <a:off x="7391378" y="1709966"/>
            <a:ext cx="1007700" cy="1151160"/>
            <a:chOff x="8217250" y="1709966"/>
            <a:chExt cx="1007700" cy="1151160"/>
          </a:xfrm>
        </p:grpSpPr>
        <p:sp>
          <p:nvSpPr>
            <p:cNvPr id="707" name="Google Shape;707;p123"/>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708" name="Google Shape;708;p12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709" name="Google Shape;709;p123"/>
          <p:cNvGrpSpPr/>
          <p:nvPr/>
        </p:nvGrpSpPr>
        <p:grpSpPr>
          <a:xfrm>
            <a:off x="8168424" y="1772918"/>
            <a:ext cx="1126800" cy="964579"/>
            <a:chOff x="1667824" y="2636255"/>
            <a:chExt cx="1126800" cy="964579"/>
          </a:xfrm>
        </p:grpSpPr>
        <p:sp>
          <p:nvSpPr>
            <p:cNvPr id="710" name="Google Shape;710;p123"/>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711" name="Google Shape;711;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712" name="Google Shape;712;p123"/>
          <p:cNvGrpSpPr/>
          <p:nvPr/>
        </p:nvGrpSpPr>
        <p:grpSpPr>
          <a:xfrm>
            <a:off x="2085961" y="2650976"/>
            <a:ext cx="691800" cy="874258"/>
            <a:chOff x="2871385" y="2650976"/>
            <a:chExt cx="691800" cy="874258"/>
          </a:xfrm>
        </p:grpSpPr>
        <p:sp>
          <p:nvSpPr>
            <p:cNvPr id="713" name="Google Shape;713;p123"/>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714" name="Google Shape;714;p12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715" name="Google Shape;715;p123"/>
          <p:cNvCxnSpPr/>
          <p:nvPr/>
        </p:nvCxnSpPr>
        <p:spPr>
          <a:xfrm>
            <a:off x="21187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716" name="Google Shape;716;p123"/>
          <p:cNvSpPr txBox="1"/>
          <p:nvPr/>
        </p:nvSpPr>
        <p:spPr>
          <a:xfrm>
            <a:off x="548923"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717" name="Google Shape;717;p123"/>
          <p:cNvGrpSpPr/>
          <p:nvPr/>
        </p:nvGrpSpPr>
        <p:grpSpPr>
          <a:xfrm>
            <a:off x="5706382" y="2677743"/>
            <a:ext cx="883800" cy="943745"/>
            <a:chOff x="7256190" y="2657989"/>
            <a:chExt cx="883800" cy="943745"/>
          </a:xfrm>
        </p:grpSpPr>
        <p:pic>
          <p:nvPicPr>
            <p:cNvPr id="718" name="Google Shape;718;p12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719" name="Google Shape;719;p123"/>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软件包管理</a:t>
              </a:r>
              <a:endParaRPr sz="700" dirty="0"/>
            </a:p>
          </p:txBody>
        </p:sp>
      </p:grpSp>
      <p:grpSp>
        <p:nvGrpSpPr>
          <p:cNvPr id="720" name="Google Shape;720;p123"/>
          <p:cNvGrpSpPr/>
          <p:nvPr/>
        </p:nvGrpSpPr>
        <p:grpSpPr>
          <a:xfrm>
            <a:off x="53850" y="1738207"/>
            <a:ext cx="1089300" cy="807820"/>
            <a:chOff x="53850" y="1738207"/>
            <a:chExt cx="1089300" cy="807820"/>
          </a:xfrm>
        </p:grpSpPr>
        <p:sp>
          <p:nvSpPr>
            <p:cNvPr id="721" name="Google Shape;721;p123"/>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编排</a:t>
              </a:r>
              <a:endParaRPr sz="900" dirty="0"/>
            </a:p>
          </p:txBody>
        </p:sp>
        <p:pic>
          <p:nvPicPr>
            <p:cNvPr id="722" name="Google Shape;722;p123"/>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723" name="Google Shape;723;p123"/>
          <p:cNvGrpSpPr/>
          <p:nvPr/>
        </p:nvGrpSpPr>
        <p:grpSpPr>
          <a:xfrm>
            <a:off x="6598133" y="1747073"/>
            <a:ext cx="947700" cy="863852"/>
            <a:chOff x="6234350" y="1747073"/>
            <a:chExt cx="947700" cy="863852"/>
          </a:xfrm>
        </p:grpSpPr>
        <p:sp>
          <p:nvSpPr>
            <p:cNvPr id="724" name="Google Shape;724;p123"/>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API</a:t>
              </a:r>
              <a:endParaRPr sz="700" dirty="0"/>
            </a:p>
          </p:txBody>
        </p:sp>
        <p:pic>
          <p:nvPicPr>
            <p:cNvPr id="725" name="Google Shape;725;p12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726" name="Google Shape;726;p123"/>
          <p:cNvGrpSpPr/>
          <p:nvPr/>
        </p:nvGrpSpPr>
        <p:grpSpPr>
          <a:xfrm>
            <a:off x="147326" y="2548324"/>
            <a:ext cx="922500" cy="808551"/>
            <a:chOff x="651073" y="2587374"/>
            <a:chExt cx="922500" cy="808551"/>
          </a:xfrm>
        </p:grpSpPr>
        <p:sp>
          <p:nvSpPr>
            <p:cNvPr id="727" name="Google Shape;727;p123"/>
            <p:cNvSpPr txBox="1"/>
            <p:nvPr/>
          </p:nvSpPr>
          <p:spPr>
            <a:xfrm>
              <a:off x="6510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HK" sz="900" dirty="0">
                  <a:solidFill>
                    <a:srgbClr val="606060"/>
                  </a:solidFill>
                  <a:highlight>
                    <a:srgbClr val="FFFFFF"/>
                  </a:highlight>
                </a:rPr>
                <a:t>服务代理</a:t>
              </a:r>
              <a:endParaRPr sz="900" dirty="0">
                <a:solidFill>
                  <a:srgbClr val="606060"/>
                </a:solidFill>
                <a:highlight>
                  <a:srgbClr val="FFFFFF"/>
                </a:highlight>
              </a:endParaRPr>
            </a:p>
          </p:txBody>
        </p:sp>
        <p:pic>
          <p:nvPicPr>
            <p:cNvPr id="728" name="Google Shape;728;p12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74721" y="2587374"/>
              <a:ext cx="675203" cy="657718"/>
            </a:xfrm>
            <a:prstGeom prst="rect">
              <a:avLst/>
            </a:prstGeom>
            <a:noFill/>
            <a:ln>
              <a:noFill/>
            </a:ln>
          </p:spPr>
        </p:pic>
      </p:grpSp>
      <p:grpSp>
        <p:nvGrpSpPr>
          <p:cNvPr id="729" name="Google Shape;729;p123"/>
          <p:cNvGrpSpPr/>
          <p:nvPr/>
        </p:nvGrpSpPr>
        <p:grpSpPr>
          <a:xfrm>
            <a:off x="3156242" y="1759824"/>
            <a:ext cx="718859" cy="705602"/>
            <a:chOff x="2768921" y="1759824"/>
            <a:chExt cx="718859" cy="705602"/>
          </a:xfrm>
        </p:grpSpPr>
        <p:sp>
          <p:nvSpPr>
            <p:cNvPr id="730" name="Google Shape;730;p123"/>
            <p:cNvSpPr txBox="1"/>
            <p:nvPr/>
          </p:nvSpPr>
          <p:spPr>
            <a:xfrm>
              <a:off x="2771350" y="2306426"/>
              <a:ext cx="714000" cy="15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日志</a:t>
              </a:r>
              <a:endParaRPr sz="700" dirty="0"/>
            </a:p>
          </p:txBody>
        </p:sp>
        <p:pic>
          <p:nvPicPr>
            <p:cNvPr id="731" name="Google Shape;731;p12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768921" y="1759824"/>
              <a:ext cx="718859" cy="606019"/>
            </a:xfrm>
            <a:prstGeom prst="rect">
              <a:avLst/>
            </a:prstGeom>
            <a:noFill/>
            <a:ln>
              <a:noFill/>
            </a:ln>
          </p:spPr>
        </p:pic>
      </p:grpSp>
      <p:grpSp>
        <p:nvGrpSpPr>
          <p:cNvPr id="732" name="Google Shape;732;p123"/>
          <p:cNvGrpSpPr/>
          <p:nvPr/>
        </p:nvGrpSpPr>
        <p:grpSpPr>
          <a:xfrm>
            <a:off x="3949247" y="1910583"/>
            <a:ext cx="810350" cy="820343"/>
            <a:chOff x="3672193" y="1910583"/>
            <a:chExt cx="810350" cy="820343"/>
          </a:xfrm>
        </p:grpSpPr>
        <p:sp>
          <p:nvSpPr>
            <p:cNvPr id="733" name="Google Shape;733;p123"/>
            <p:cNvSpPr txBox="1"/>
            <p:nvPr/>
          </p:nvSpPr>
          <p:spPr>
            <a:xfrm>
              <a:off x="3681068"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远程过程调用</a:t>
              </a:r>
              <a:endParaRPr sz="700" dirty="0"/>
            </a:p>
          </p:txBody>
        </p:sp>
        <p:pic>
          <p:nvPicPr>
            <p:cNvPr id="734" name="Google Shape;734;p123"/>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3672193" y="1910583"/>
              <a:ext cx="810350" cy="304500"/>
            </a:xfrm>
            <a:prstGeom prst="rect">
              <a:avLst/>
            </a:prstGeom>
            <a:noFill/>
            <a:ln>
              <a:noFill/>
            </a:ln>
          </p:spPr>
        </p:pic>
      </p:grpSp>
      <p:grpSp>
        <p:nvGrpSpPr>
          <p:cNvPr id="735" name="Google Shape;735;p123"/>
          <p:cNvGrpSpPr/>
          <p:nvPr/>
        </p:nvGrpSpPr>
        <p:grpSpPr>
          <a:xfrm>
            <a:off x="2107697" y="1804654"/>
            <a:ext cx="1126800" cy="904072"/>
            <a:chOff x="1650497" y="1804654"/>
            <a:chExt cx="1126800" cy="904072"/>
          </a:xfrm>
        </p:grpSpPr>
        <p:sp>
          <p:nvSpPr>
            <p:cNvPr id="736" name="Google Shape;736;p123"/>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sz="700" dirty="0"/>
            </a:p>
          </p:txBody>
        </p:sp>
        <p:pic>
          <p:nvPicPr>
            <p:cNvPr id="737" name="Google Shape;737;p12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738" name="Google Shape;738;p123"/>
          <p:cNvGrpSpPr/>
          <p:nvPr/>
        </p:nvGrpSpPr>
        <p:grpSpPr>
          <a:xfrm>
            <a:off x="4757543" y="1791990"/>
            <a:ext cx="989400" cy="935336"/>
            <a:chOff x="4492425" y="1791990"/>
            <a:chExt cx="989400" cy="935336"/>
          </a:xfrm>
        </p:grpSpPr>
        <p:sp>
          <p:nvSpPr>
            <p:cNvPr id="739" name="Google Shape;739;p123"/>
            <p:cNvSpPr txBox="1"/>
            <p:nvPr/>
          </p:nvSpPr>
          <p:spPr>
            <a:xfrm>
              <a:off x="4492425" y="2306426"/>
              <a:ext cx="989400" cy="42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740" name="Google Shape;740;p12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825120" y="1791990"/>
              <a:ext cx="324010" cy="541687"/>
            </a:xfrm>
            <a:prstGeom prst="rect">
              <a:avLst/>
            </a:prstGeom>
            <a:noFill/>
            <a:ln>
              <a:noFill/>
            </a:ln>
          </p:spPr>
        </p:pic>
      </p:grpSp>
      <p:grpSp>
        <p:nvGrpSpPr>
          <p:cNvPr id="741" name="Google Shape;741;p123"/>
          <p:cNvGrpSpPr/>
          <p:nvPr/>
        </p:nvGrpSpPr>
        <p:grpSpPr>
          <a:xfrm>
            <a:off x="5668688" y="1778696"/>
            <a:ext cx="1007700" cy="929130"/>
            <a:chOff x="5366459" y="1778696"/>
            <a:chExt cx="1007700" cy="929130"/>
          </a:xfrm>
        </p:grpSpPr>
        <p:sp>
          <p:nvSpPr>
            <p:cNvPr id="742" name="Google Shape;742;p123"/>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743" name="Google Shape;743;p12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744" name="Google Shape;744;p123"/>
          <p:cNvGrpSpPr/>
          <p:nvPr/>
        </p:nvGrpSpPr>
        <p:grpSpPr>
          <a:xfrm>
            <a:off x="3696993" y="2786839"/>
            <a:ext cx="1120200" cy="656226"/>
            <a:chOff x="5348263" y="2822508"/>
            <a:chExt cx="1120200" cy="656226"/>
          </a:xfrm>
        </p:grpSpPr>
        <p:sp>
          <p:nvSpPr>
            <p:cNvPr id="745" name="Google Shape;745;p123"/>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746" name="Google Shape;746;p12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747" name="Google Shape;747;p12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3850" y="3742036"/>
            <a:ext cx="822960" cy="502006"/>
          </a:xfrm>
          <a:prstGeom prst="rect">
            <a:avLst/>
          </a:prstGeom>
          <a:noFill/>
          <a:ln>
            <a:noFill/>
          </a:ln>
        </p:spPr>
      </p:pic>
      <p:pic>
        <p:nvPicPr>
          <p:cNvPr id="748" name="Google Shape;748;p12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223961" y="3742036"/>
            <a:ext cx="822960" cy="502006"/>
          </a:xfrm>
          <a:prstGeom prst="rect">
            <a:avLst/>
          </a:prstGeom>
          <a:noFill/>
          <a:ln>
            <a:noFill/>
          </a:ln>
        </p:spPr>
      </p:pic>
      <p:pic>
        <p:nvPicPr>
          <p:cNvPr id="749" name="Google Shape;749;p12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394071" y="3742036"/>
            <a:ext cx="822960" cy="502006"/>
          </a:xfrm>
          <a:prstGeom prst="rect">
            <a:avLst/>
          </a:prstGeom>
          <a:noFill/>
          <a:ln>
            <a:noFill/>
          </a:ln>
        </p:spPr>
      </p:pic>
      <p:pic>
        <p:nvPicPr>
          <p:cNvPr id="750" name="Google Shape;750;p12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564182" y="3742036"/>
            <a:ext cx="822960" cy="502006"/>
          </a:xfrm>
          <a:prstGeom prst="rect">
            <a:avLst/>
          </a:prstGeom>
          <a:noFill/>
          <a:ln>
            <a:noFill/>
          </a:ln>
        </p:spPr>
      </p:pic>
      <p:pic>
        <p:nvPicPr>
          <p:cNvPr id="751" name="Google Shape;751;p12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734293" y="3742036"/>
            <a:ext cx="822960" cy="502006"/>
          </a:xfrm>
          <a:prstGeom prst="rect">
            <a:avLst/>
          </a:prstGeom>
          <a:noFill/>
          <a:ln>
            <a:noFill/>
          </a:ln>
        </p:spPr>
      </p:pic>
      <p:pic>
        <p:nvPicPr>
          <p:cNvPr id="752" name="Google Shape;752;p12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904404" y="3742036"/>
            <a:ext cx="822960" cy="502006"/>
          </a:xfrm>
          <a:prstGeom prst="rect">
            <a:avLst/>
          </a:prstGeom>
          <a:noFill/>
          <a:ln>
            <a:noFill/>
          </a:ln>
        </p:spPr>
      </p:pic>
      <p:pic>
        <p:nvPicPr>
          <p:cNvPr id="753" name="Google Shape;753;p12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074514" y="3742036"/>
            <a:ext cx="822960" cy="502006"/>
          </a:xfrm>
          <a:prstGeom prst="rect">
            <a:avLst/>
          </a:prstGeom>
          <a:noFill/>
          <a:ln>
            <a:noFill/>
          </a:ln>
        </p:spPr>
      </p:pic>
      <p:pic>
        <p:nvPicPr>
          <p:cNvPr id="754" name="Google Shape;754;p12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755" name="Google Shape;755;p12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756" name="Google Shape;756;p12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018658" y="4325178"/>
            <a:ext cx="822960" cy="502006"/>
          </a:xfrm>
          <a:prstGeom prst="rect">
            <a:avLst/>
          </a:prstGeom>
          <a:noFill/>
          <a:ln>
            <a:noFill/>
          </a:ln>
        </p:spPr>
      </p:pic>
      <p:pic>
        <p:nvPicPr>
          <p:cNvPr id="757" name="Google Shape;757;p12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059678" y="4325178"/>
            <a:ext cx="822960" cy="502006"/>
          </a:xfrm>
          <a:prstGeom prst="rect">
            <a:avLst/>
          </a:prstGeom>
          <a:noFill/>
          <a:ln>
            <a:noFill/>
          </a:ln>
        </p:spPr>
      </p:pic>
      <p:pic>
        <p:nvPicPr>
          <p:cNvPr id="758" name="Google Shape;758;p12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100698" y="4325178"/>
            <a:ext cx="822960" cy="502006"/>
          </a:xfrm>
          <a:prstGeom prst="rect">
            <a:avLst/>
          </a:prstGeom>
          <a:noFill/>
          <a:ln>
            <a:noFill/>
          </a:ln>
        </p:spPr>
      </p:pic>
      <p:pic>
        <p:nvPicPr>
          <p:cNvPr id="759" name="Google Shape;759;p12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141719" y="4325178"/>
            <a:ext cx="822960" cy="502006"/>
          </a:xfrm>
          <a:prstGeom prst="rect">
            <a:avLst/>
          </a:prstGeom>
          <a:noFill/>
          <a:ln>
            <a:noFill/>
          </a:ln>
        </p:spPr>
      </p:pic>
      <p:pic>
        <p:nvPicPr>
          <p:cNvPr id="760" name="Google Shape;760;p12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182739" y="4325178"/>
            <a:ext cx="822960" cy="502006"/>
          </a:xfrm>
          <a:prstGeom prst="rect">
            <a:avLst/>
          </a:prstGeom>
          <a:noFill/>
          <a:ln>
            <a:noFill/>
          </a:ln>
        </p:spPr>
      </p:pic>
      <p:pic>
        <p:nvPicPr>
          <p:cNvPr id="761" name="Google Shape;761;p12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223759" y="4325178"/>
            <a:ext cx="822960" cy="502006"/>
          </a:xfrm>
          <a:prstGeom prst="rect">
            <a:avLst/>
          </a:prstGeom>
          <a:noFill/>
          <a:ln>
            <a:noFill/>
          </a:ln>
        </p:spPr>
      </p:pic>
      <p:pic>
        <p:nvPicPr>
          <p:cNvPr id="762" name="Google Shape;762;p12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264780" y="4325178"/>
            <a:ext cx="822960" cy="502006"/>
          </a:xfrm>
          <a:prstGeom prst="rect">
            <a:avLst/>
          </a:prstGeom>
          <a:noFill/>
          <a:ln>
            <a:noFill/>
          </a:ln>
        </p:spPr>
      </p:pic>
      <p:pic>
        <p:nvPicPr>
          <p:cNvPr id="763" name="Google Shape;763;p12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764" name="Google Shape;764;p123"/>
          <p:cNvGrpSpPr/>
          <p:nvPr/>
        </p:nvGrpSpPr>
        <p:grpSpPr>
          <a:xfrm>
            <a:off x="1122850" y="1746361"/>
            <a:ext cx="989400" cy="799666"/>
            <a:chOff x="1122850" y="1746361"/>
            <a:chExt cx="989400" cy="799666"/>
          </a:xfrm>
        </p:grpSpPr>
        <p:sp>
          <p:nvSpPr>
            <p:cNvPr id="765" name="Google Shape;765;p123"/>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监控</a:t>
              </a:r>
              <a:endParaRPr sz="900" dirty="0"/>
            </a:p>
          </p:txBody>
        </p:sp>
        <p:pic>
          <p:nvPicPr>
            <p:cNvPr id="766" name="Google Shape;766;p123"/>
            <p:cNvPicPr preferRelativeResize="0"/>
            <p:nvPr/>
          </p:nvPicPr>
          <p:blipFill>
            <a:blip r:embed="rId36">
              <a:alphaModFix/>
            </a:blip>
            <a:stretch>
              <a:fillRect/>
            </a:stretch>
          </p:blipFill>
          <p:spPr>
            <a:xfrm>
              <a:off x="1247214" y="1746361"/>
              <a:ext cx="740664" cy="638823"/>
            </a:xfrm>
            <a:prstGeom prst="rect">
              <a:avLst/>
            </a:prstGeom>
            <a:noFill/>
            <a:ln>
              <a:noFill/>
            </a:ln>
          </p:spPr>
        </p:pic>
      </p:grpSp>
      <p:grpSp>
        <p:nvGrpSpPr>
          <p:cNvPr id="767" name="Google Shape;767;p123"/>
          <p:cNvGrpSpPr/>
          <p:nvPr/>
        </p:nvGrpSpPr>
        <p:grpSpPr>
          <a:xfrm>
            <a:off x="7604595" y="2636250"/>
            <a:ext cx="599100" cy="783375"/>
            <a:chOff x="8469225" y="2636250"/>
            <a:chExt cx="599100" cy="783375"/>
          </a:xfrm>
        </p:grpSpPr>
        <p:pic>
          <p:nvPicPr>
            <p:cNvPr id="768" name="Google Shape;768;p12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769" name="Google Shape;769;p123"/>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770" name="Google Shape;770;p123"/>
          <p:cNvGrpSpPr/>
          <p:nvPr/>
        </p:nvGrpSpPr>
        <p:grpSpPr>
          <a:xfrm>
            <a:off x="2768594" y="2663577"/>
            <a:ext cx="718800" cy="809457"/>
            <a:chOff x="3103242" y="2663577"/>
            <a:chExt cx="718800" cy="809457"/>
          </a:xfrm>
        </p:grpSpPr>
        <p:sp>
          <p:nvSpPr>
            <p:cNvPr id="771" name="Google Shape;771;p123"/>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存储</a:t>
              </a:r>
              <a:endParaRPr sz="700" dirty="0">
                <a:solidFill>
                  <a:srgbClr val="434343"/>
                </a:solidFill>
              </a:endParaRPr>
            </a:p>
          </p:txBody>
        </p:sp>
        <p:pic>
          <p:nvPicPr>
            <p:cNvPr id="772" name="Google Shape;772;p12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773" name="Google Shape;773;p123"/>
          <p:cNvGrpSpPr/>
          <p:nvPr/>
        </p:nvGrpSpPr>
        <p:grpSpPr>
          <a:xfrm>
            <a:off x="8266170" y="2707826"/>
            <a:ext cx="691800" cy="732500"/>
            <a:chOff x="8393025" y="2687125"/>
            <a:chExt cx="691800" cy="732500"/>
          </a:xfrm>
        </p:grpSpPr>
        <p:pic>
          <p:nvPicPr>
            <p:cNvPr id="774" name="Google Shape;774;p12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775" name="Google Shape;775;p123"/>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价值存储</a:t>
              </a:r>
              <a:endParaRPr sz="700" dirty="0"/>
            </a:p>
          </p:txBody>
        </p:sp>
      </p:grpSp>
    </p:spTree>
    <p:extLst>
      <p:ext uri="{BB962C8B-B14F-4D97-AF65-F5344CB8AC3E}">
        <p14:creationId xmlns:p14="http://schemas.microsoft.com/office/powerpoint/2010/main" val="179489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2" name="Shape 469"/>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l="-1705"/>
          <a:stretch/>
        </p:blipFill>
        <p:spPr>
          <a:xfrm>
            <a:off x="4696335" y="1422650"/>
            <a:ext cx="914400" cy="500958"/>
          </a:xfrm>
          <a:prstGeom prst="rect">
            <a:avLst/>
          </a:prstGeom>
          <a:noFill/>
          <a:ln>
            <a:noFill/>
          </a:ln>
        </p:spPr>
      </p:pic>
      <p:pic>
        <p:nvPicPr>
          <p:cNvPr id="47" name="Shape 605"/>
          <p:cNvPicPr preferRelativeResize="0">
            <a:picLocks noChangeAspect="1"/>
          </p:cNvPicPr>
          <p:nvPr/>
        </p:nvPicPr>
        <p:blipFill rotWithShape="1">
          <a:blip r:embed="rId4" cstate="print">
            <a:alphaModFix/>
            <a:extLst>
              <a:ext uri="{28A0092B-C50C-407E-A947-70E740481C1C}">
                <a14:useLocalDpi xmlns:a14="http://schemas.microsoft.com/office/drawing/2010/main"/>
              </a:ext>
            </a:extLst>
          </a:blip>
          <a:srcRect t="-8774" b="-12247"/>
          <a:stretch/>
        </p:blipFill>
        <p:spPr>
          <a:xfrm>
            <a:off x="2350234" y="3616218"/>
            <a:ext cx="609000" cy="578966"/>
          </a:xfrm>
          <a:prstGeom prst="rect">
            <a:avLst/>
          </a:prstGeom>
          <a:noFill/>
          <a:ln>
            <a:noFill/>
          </a:ln>
        </p:spPr>
      </p:pic>
      <p:pic>
        <p:nvPicPr>
          <p:cNvPr id="53" name="Shape 566"/>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91458" y="3702380"/>
            <a:ext cx="663900" cy="406642"/>
          </a:xfrm>
          <a:prstGeom prst="rect">
            <a:avLst/>
          </a:prstGeom>
          <a:noFill/>
          <a:ln>
            <a:noFill/>
          </a:ln>
        </p:spPr>
      </p:pic>
      <p:pic>
        <p:nvPicPr>
          <p:cNvPr id="54" name="Shape 568"/>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1276543" y="2638347"/>
            <a:ext cx="693731" cy="186136"/>
          </a:xfrm>
          <a:prstGeom prst="rect">
            <a:avLst/>
          </a:prstGeom>
          <a:noFill/>
          <a:ln>
            <a:noFill/>
          </a:ln>
        </p:spPr>
      </p:pic>
      <p:pic>
        <p:nvPicPr>
          <p:cNvPr id="59" name="Shape 564"/>
          <p:cNvPicPr preferRelativeResize="0">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3269766" y="3123993"/>
            <a:ext cx="905256" cy="282049"/>
          </a:xfrm>
          <a:prstGeom prst="rect">
            <a:avLst/>
          </a:prstGeom>
          <a:noFill/>
          <a:ln>
            <a:noFill/>
          </a:ln>
        </p:spPr>
      </p:pic>
      <p:pic>
        <p:nvPicPr>
          <p:cNvPr id="39" name="Shape 717"/>
          <p:cNvPicPr preferRelativeResize="0">
            <a:picLocks noChangeAspect="1"/>
          </p:cNvPicPr>
          <p:nvPr/>
        </p:nvPicPr>
        <p:blipFill>
          <a:blip r:embed="rId8" cstate="print">
            <a:alphaModFix/>
            <a:extLst>
              <a:ext uri="{28A0092B-C50C-407E-A947-70E740481C1C}">
                <a14:useLocalDpi xmlns:a14="http://schemas.microsoft.com/office/drawing/2010/main"/>
              </a:ext>
            </a:extLst>
          </a:blip>
          <a:stretch>
            <a:fillRect/>
          </a:stretch>
        </p:blipFill>
        <p:spPr>
          <a:xfrm>
            <a:off x="4458404" y="4673143"/>
            <a:ext cx="704700" cy="419296"/>
          </a:xfrm>
          <a:prstGeom prst="rect">
            <a:avLst/>
          </a:prstGeom>
          <a:noFill/>
          <a:ln>
            <a:noFill/>
          </a:ln>
        </p:spPr>
      </p:pic>
      <p:pic>
        <p:nvPicPr>
          <p:cNvPr id="45" name="Google Shape;1024;p100"/>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305409" y="3169546"/>
            <a:ext cx="635999" cy="195286"/>
          </a:xfrm>
          <a:prstGeom prst="rect">
            <a:avLst/>
          </a:prstGeom>
          <a:noFill/>
          <a:ln>
            <a:noFill/>
          </a:ln>
        </p:spPr>
      </p:pic>
      <p:pic>
        <p:nvPicPr>
          <p:cNvPr id="61" name="Google Shape;1126;p101"/>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1234458" y="4226586"/>
            <a:ext cx="777900" cy="383759"/>
          </a:xfrm>
          <a:prstGeom prst="rect">
            <a:avLst/>
          </a:prstGeom>
          <a:noFill/>
          <a:ln>
            <a:noFill/>
          </a:ln>
        </p:spPr>
      </p:pic>
      <p:pic>
        <p:nvPicPr>
          <p:cNvPr id="66" name="Google Shape;1021;p100"/>
          <p:cNvPicPr preferRelativeResize="0">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5577049" y="2469810"/>
            <a:ext cx="485700" cy="523210"/>
          </a:xfrm>
          <a:prstGeom prst="rect">
            <a:avLst/>
          </a:prstGeom>
          <a:noFill/>
          <a:ln>
            <a:noFill/>
          </a:ln>
        </p:spPr>
      </p:pic>
      <p:pic>
        <p:nvPicPr>
          <p:cNvPr id="7" name="图片 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4422134" y="4353384"/>
            <a:ext cx="777240" cy="130162"/>
          </a:xfrm>
          <a:prstGeom prst="rect">
            <a:avLst/>
          </a:prstGeom>
          <a:noFill/>
          <a:ln>
            <a:noFill/>
          </a:ln>
        </p:spPr>
      </p:pic>
      <p:pic>
        <p:nvPicPr>
          <p:cNvPr id="58" name="Google Shape;1162;p103"/>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6462236" y="3713305"/>
            <a:ext cx="594150" cy="441368"/>
          </a:xfrm>
          <a:prstGeom prst="rect">
            <a:avLst/>
          </a:prstGeom>
          <a:noFill/>
          <a:ln>
            <a:noFill/>
          </a:ln>
        </p:spPr>
      </p:pic>
      <p:pic>
        <p:nvPicPr>
          <p:cNvPr id="64" name="Google Shape;1002;p102"/>
          <p:cNvPicPr preferRelativeResize="0">
            <a:picLocks noChangeAspect="1"/>
          </p:cNvPicPr>
          <p:nvPr/>
        </p:nvPicPr>
        <p:blipFill>
          <a:blip r:embed="rId15" cstate="print">
            <a:alphaModFix/>
            <a:extLst>
              <a:ext uri="{28A0092B-C50C-407E-A947-70E740481C1C}">
                <a14:useLocalDpi xmlns:a14="http://schemas.microsoft.com/office/drawing/2010/main"/>
              </a:ext>
            </a:extLst>
          </a:blip>
          <a:stretch>
            <a:fillRect/>
          </a:stretch>
        </p:blipFill>
        <p:spPr>
          <a:xfrm>
            <a:off x="4587354" y="3043789"/>
            <a:ext cx="446801" cy="446800"/>
          </a:xfrm>
          <a:prstGeom prst="rect">
            <a:avLst/>
          </a:prstGeom>
          <a:noFill/>
          <a:ln>
            <a:noFill/>
          </a:ln>
        </p:spPr>
      </p:pic>
      <p:pic>
        <p:nvPicPr>
          <p:cNvPr id="65" name="Google Shape;1040;p102"/>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3413677" y="2450098"/>
            <a:ext cx="617434" cy="562635"/>
          </a:xfrm>
          <a:prstGeom prst="rect">
            <a:avLst/>
          </a:prstGeom>
          <a:noFill/>
          <a:ln>
            <a:noFill/>
          </a:ln>
        </p:spPr>
      </p:pic>
      <p:pic>
        <p:nvPicPr>
          <p:cNvPr id="68" name="Google Shape;1065;p102"/>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4401217" y="2591541"/>
            <a:ext cx="819075" cy="279748"/>
          </a:xfrm>
          <a:prstGeom prst="rect">
            <a:avLst/>
          </a:prstGeom>
          <a:noFill/>
          <a:ln>
            <a:noFill/>
          </a:ln>
        </p:spPr>
      </p:pic>
      <p:pic>
        <p:nvPicPr>
          <p:cNvPr id="48" name="Google Shape;1178;p103"/>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5429506" y="4716081"/>
            <a:ext cx="780787" cy="333420"/>
          </a:xfrm>
          <a:prstGeom prst="rect">
            <a:avLst/>
          </a:prstGeom>
          <a:noFill/>
          <a:ln>
            <a:noFill/>
          </a:ln>
        </p:spPr>
      </p:pic>
      <p:pic>
        <p:nvPicPr>
          <p:cNvPr id="60" name="Google Shape;1035;p102"/>
          <p:cNvPicPr preferRelativeResize="0">
            <a:picLocks noChangeAspect="1"/>
          </p:cNvPicPr>
          <p:nvPr/>
        </p:nvPicPr>
        <p:blipFill>
          <a:blip r:embed="rId19" cstate="print">
            <a:alphaModFix/>
            <a:extLst>
              <a:ext uri="{28A0092B-C50C-407E-A947-70E740481C1C}">
                <a14:useLocalDpi xmlns:a14="http://schemas.microsoft.com/office/drawing/2010/main"/>
              </a:ext>
            </a:extLst>
          </a:blip>
          <a:stretch>
            <a:fillRect/>
          </a:stretch>
        </p:blipFill>
        <p:spPr>
          <a:xfrm>
            <a:off x="241431" y="3158696"/>
            <a:ext cx="819071" cy="216987"/>
          </a:xfrm>
          <a:prstGeom prst="rect">
            <a:avLst/>
          </a:prstGeom>
          <a:noFill/>
          <a:ln>
            <a:noFill/>
          </a:ln>
        </p:spPr>
      </p:pic>
      <p:pic>
        <p:nvPicPr>
          <p:cNvPr id="62" name="Google Shape;1169;p103"/>
          <p:cNvPicPr preferRelativeResize="0">
            <a:picLocks noChangeAspect="1"/>
          </p:cNvPicPr>
          <p:nvPr/>
        </p:nvPicPr>
        <p:blipFill rotWithShape="1">
          <a:blip r:embed="rId20" cstate="print">
            <a:alphaModFix/>
            <a:extLst>
              <a:ext uri="{28A0092B-C50C-407E-A947-70E740481C1C}">
                <a14:useLocalDpi xmlns:a14="http://schemas.microsoft.com/office/drawing/2010/main"/>
              </a:ext>
            </a:extLst>
          </a:blip>
          <a:srcRect/>
          <a:stretch/>
        </p:blipFill>
        <p:spPr>
          <a:xfrm>
            <a:off x="2302384" y="4320982"/>
            <a:ext cx="704700" cy="194967"/>
          </a:xfrm>
          <a:prstGeom prst="rect">
            <a:avLst/>
          </a:prstGeom>
          <a:noFill/>
          <a:ln>
            <a:noFill/>
          </a:ln>
        </p:spPr>
      </p:pic>
      <p:pic>
        <p:nvPicPr>
          <p:cNvPr id="78" name="图片 7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75373" y="3675338"/>
            <a:ext cx="751186" cy="460727"/>
          </a:xfrm>
          <a:prstGeom prst="rect">
            <a:avLst/>
          </a:prstGeom>
        </p:spPr>
      </p:pic>
      <p:pic>
        <p:nvPicPr>
          <p:cNvPr id="81" name="Google Shape;1116;p101"/>
          <p:cNvPicPr preferRelativeResize="0">
            <a:picLocks noChangeAspect="1"/>
          </p:cNvPicPr>
          <p:nvPr/>
        </p:nvPicPr>
        <p:blipFill>
          <a:blip r:embed="rId22" cstate="print">
            <a:alphaModFix/>
            <a:extLst>
              <a:ext uri="{28A0092B-C50C-407E-A947-70E740481C1C}">
                <a14:useLocalDpi xmlns:a14="http://schemas.microsoft.com/office/drawing/2010/main"/>
              </a:ext>
            </a:extLst>
          </a:blip>
          <a:stretch>
            <a:fillRect/>
          </a:stretch>
        </p:blipFill>
        <p:spPr>
          <a:xfrm>
            <a:off x="3465594" y="4685730"/>
            <a:ext cx="513600" cy="394122"/>
          </a:xfrm>
          <a:prstGeom prst="rect">
            <a:avLst/>
          </a:prstGeom>
          <a:noFill/>
          <a:ln>
            <a:noFill/>
          </a:ln>
        </p:spPr>
      </p:pic>
      <p:pic>
        <p:nvPicPr>
          <p:cNvPr id="86" name="Google Shape;1188;p103"/>
          <p:cNvPicPr preferRelativeResize="0">
            <a:picLocks noChangeAspect="1"/>
          </p:cNvPicPr>
          <p:nvPr/>
        </p:nvPicPr>
        <p:blipFill>
          <a:blip r:embed="rId23" cstate="print">
            <a:alphaModFix/>
            <a:extLst>
              <a:ext uri="{28A0092B-C50C-407E-A947-70E740481C1C}">
                <a14:useLocalDpi xmlns:a14="http://schemas.microsoft.com/office/drawing/2010/main"/>
              </a:ext>
            </a:extLst>
          </a:blip>
          <a:stretch>
            <a:fillRect/>
          </a:stretch>
        </p:blipFill>
        <p:spPr>
          <a:xfrm>
            <a:off x="464904" y="4209692"/>
            <a:ext cx="372125" cy="417547"/>
          </a:xfrm>
          <a:prstGeom prst="rect">
            <a:avLst/>
          </a:prstGeom>
          <a:noFill/>
          <a:ln>
            <a:noFill/>
          </a:ln>
        </p:spPr>
      </p:pic>
      <p:pic>
        <p:nvPicPr>
          <p:cNvPr id="12" name="图片 1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336041" y="3715100"/>
            <a:ext cx="772707" cy="381202"/>
          </a:xfrm>
          <a:prstGeom prst="rect">
            <a:avLst/>
          </a:prstGeom>
        </p:spPr>
      </p:pic>
      <p:pic>
        <p:nvPicPr>
          <p:cNvPr id="69" name="Google Shape;1191;p138"/>
          <p:cNvPicPr preferRelativeResize="0">
            <a:picLocks noChangeAspect="1"/>
          </p:cNvPicPr>
          <p:nvPr/>
        </p:nvPicPr>
        <p:blipFill>
          <a:blip r:embed="rId25">
            <a:alphaModFix/>
          </a:blip>
          <a:stretch>
            <a:fillRect/>
          </a:stretch>
        </p:blipFill>
        <p:spPr>
          <a:xfrm>
            <a:off x="7919017" y="1467597"/>
            <a:ext cx="914400" cy="410308"/>
          </a:xfrm>
          <a:prstGeom prst="rect">
            <a:avLst/>
          </a:prstGeom>
          <a:noFill/>
          <a:ln>
            <a:noFill/>
          </a:ln>
        </p:spPr>
      </p:pic>
      <p:pic>
        <p:nvPicPr>
          <p:cNvPr id="71" name="Google Shape;1297;p139"/>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2336734" y="2587413"/>
            <a:ext cx="636000" cy="288004"/>
          </a:xfrm>
          <a:prstGeom prst="rect">
            <a:avLst/>
          </a:prstGeom>
          <a:noFill/>
          <a:ln>
            <a:noFill/>
          </a:ln>
        </p:spPr>
      </p:pic>
      <p:pic>
        <p:nvPicPr>
          <p:cNvPr id="73" name="Google Shape;1252;p139"/>
          <p:cNvPicPr preferRelativeResize="0">
            <a:picLocks noChangeAspect="1"/>
          </p:cNvPicPr>
          <p:nvPr/>
        </p:nvPicPr>
        <p:blipFill>
          <a:blip r:embed="rId27" cstate="print">
            <a:alphaModFix/>
            <a:extLst>
              <a:ext uri="{28A0092B-C50C-407E-A947-70E740481C1C}">
                <a14:useLocalDpi xmlns:a14="http://schemas.microsoft.com/office/drawing/2010/main"/>
              </a:ext>
            </a:extLst>
          </a:blip>
          <a:stretch>
            <a:fillRect/>
          </a:stretch>
        </p:blipFill>
        <p:spPr>
          <a:xfrm>
            <a:off x="2336734" y="3146351"/>
            <a:ext cx="636000" cy="241676"/>
          </a:xfrm>
          <a:prstGeom prst="rect">
            <a:avLst/>
          </a:prstGeom>
          <a:noFill/>
          <a:ln>
            <a:noFill/>
          </a:ln>
        </p:spPr>
      </p:pic>
      <p:pic>
        <p:nvPicPr>
          <p:cNvPr id="74" name="Google Shape;1358;p140"/>
          <p:cNvPicPr preferRelativeResize="0">
            <a:picLocks noChangeAspect="1"/>
          </p:cNvPicPr>
          <p:nvPr/>
        </p:nvPicPr>
        <p:blipFill rotWithShape="1">
          <a:blip r:embed="rId28" cstate="print">
            <a:alphaModFix/>
            <a:extLst>
              <a:ext uri="{28A0092B-C50C-407E-A947-70E740481C1C}">
                <a14:useLocalDpi xmlns:a14="http://schemas.microsoft.com/office/drawing/2010/main"/>
              </a:ext>
            </a:extLst>
          </a:blip>
          <a:srcRect/>
          <a:stretch/>
        </p:blipFill>
        <p:spPr>
          <a:xfrm>
            <a:off x="3390444" y="4241615"/>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9" cstate="print">
            <a:alphaModFix/>
            <a:extLst>
              <a:ext uri="{28A0092B-C50C-407E-A947-70E740481C1C}">
                <a14:useLocalDpi xmlns:a14="http://schemas.microsoft.com/office/drawing/2010/main"/>
              </a:ext>
            </a:extLst>
          </a:blip>
          <a:srcRect/>
          <a:stretch/>
        </p:blipFill>
        <p:spPr>
          <a:xfrm>
            <a:off x="6802538" y="1360644"/>
            <a:ext cx="904048" cy="649224"/>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4" cstate="print">
            <a:extLst>
              <a:ext uri="{28A0092B-C50C-407E-A947-70E740481C1C}">
                <a14:useLocalDpi xmlns:a14="http://schemas.microsoft.com/office/drawing/2010/main"/>
              </a:ext>
            </a:extLst>
          </a:blip>
          <a:srcRect/>
          <a:stretch/>
        </p:blipFill>
        <p:spPr>
          <a:xfrm>
            <a:off x="5725675" y="1737121"/>
            <a:ext cx="777240" cy="160648"/>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5447580" y="3677751"/>
            <a:ext cx="744638" cy="455901"/>
          </a:xfrm>
          <a:prstGeom prst="rect">
            <a:avLst/>
          </a:prstGeom>
        </p:spPr>
      </p:pic>
      <p:pic>
        <p:nvPicPr>
          <p:cNvPr id="80" name="Google Shape;1295;p139">
            <a:extLst>
              <a:ext uri="{FF2B5EF4-FFF2-40B4-BE49-F238E27FC236}">
                <a16:creationId xmlns:a16="http://schemas.microsoft.com/office/drawing/2014/main" id="{1FC4401F-D39A-5848-9DB7-D83F832751F8}"/>
              </a:ext>
            </a:extLst>
          </p:cNvPr>
          <p:cNvPicPr preferRelativeResize="0">
            <a:picLocks noChangeAspect="1"/>
          </p:cNvPicPr>
          <p:nvPr/>
        </p:nvPicPr>
        <p:blipFill>
          <a:blip r:embed="rId36" cstate="print">
            <a:alphaModFix/>
            <a:extLst>
              <a:ext uri="{28A0092B-C50C-407E-A947-70E740481C1C}">
                <a14:useLocalDpi xmlns:a14="http://schemas.microsoft.com/office/drawing/2010/main"/>
              </a:ext>
            </a:extLst>
          </a:blip>
          <a:stretch>
            <a:fillRect/>
          </a:stretch>
        </p:blipFill>
        <p:spPr>
          <a:xfrm>
            <a:off x="6452987" y="3147095"/>
            <a:ext cx="612648" cy="375231"/>
          </a:xfrm>
          <a:prstGeom prst="rect">
            <a:avLst/>
          </a:prstGeom>
          <a:noFill/>
          <a:ln>
            <a:noFill/>
          </a:ln>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7"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466661" y="4345652"/>
            <a:ext cx="585300" cy="223351"/>
          </a:xfrm>
          <a:prstGeom prst="rect">
            <a:avLst/>
          </a:prstGeom>
          <a:noFill/>
          <a:ln>
            <a:noFill/>
          </a:ln>
        </p:spPr>
      </p:pic>
      <p:pic>
        <p:nvPicPr>
          <p:cNvPr id="46" name="Google Shape;1458;p14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427361" y="4759980"/>
            <a:ext cx="663900" cy="245623"/>
          </a:xfrm>
          <a:prstGeom prst="rect">
            <a:avLst/>
          </a:prstGeom>
          <a:noFill/>
          <a:ln>
            <a:noFill/>
          </a:ln>
        </p:spPr>
      </p:pic>
      <p:pic>
        <p:nvPicPr>
          <p:cNvPr id="50" name="Google Shape;1489;p14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rot="10800000" flipH="1" flipV="1">
            <a:off x="5498972" y="4254306"/>
            <a:ext cx="641855" cy="328317"/>
          </a:xfrm>
          <a:prstGeom prst="rect">
            <a:avLst/>
          </a:prstGeom>
          <a:noFill/>
          <a:ln>
            <a:noFill/>
          </a:ln>
        </p:spPr>
      </p:pic>
      <p:pic>
        <p:nvPicPr>
          <p:cNvPr id="55" name="Google Shape;1321;p139"/>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484799" y="3238848"/>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42" cstate="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6525682" y="2506714"/>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440778" y="3744139"/>
            <a:ext cx="739953" cy="323125"/>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14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79</a:t>
            </a:r>
            <a:r>
              <a:rPr lang="en-US" altLang="zh-CN" dirty="0"/>
              <a:t>家已认证的Kubernetes合作伙伴</a:t>
            </a:r>
            <a:endParaRPr dirty="0"/>
          </a:p>
        </p:txBody>
      </p:sp>
      <p:pic>
        <p:nvPicPr>
          <p:cNvPr id="1509" name="Google Shape;1509;p14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861457" y="1026542"/>
            <a:ext cx="390000" cy="248807"/>
          </a:xfrm>
          <a:prstGeom prst="rect">
            <a:avLst/>
          </a:prstGeom>
          <a:noFill/>
          <a:ln>
            <a:noFill/>
          </a:ln>
        </p:spPr>
      </p:pic>
      <p:pic>
        <p:nvPicPr>
          <p:cNvPr id="1510" name="Google Shape;1510;p14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079848" y="981434"/>
            <a:ext cx="474000" cy="339025"/>
          </a:xfrm>
          <a:prstGeom prst="rect">
            <a:avLst/>
          </a:prstGeom>
          <a:noFill/>
          <a:ln>
            <a:noFill/>
          </a:ln>
        </p:spPr>
      </p:pic>
      <p:pic>
        <p:nvPicPr>
          <p:cNvPr id="1511" name="Google Shape;1511;p14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915622" y="1640147"/>
            <a:ext cx="432350" cy="332854"/>
          </a:xfrm>
          <a:prstGeom prst="rect">
            <a:avLst/>
          </a:prstGeom>
          <a:noFill/>
          <a:ln>
            <a:noFill/>
          </a:ln>
        </p:spPr>
      </p:pic>
      <p:pic>
        <p:nvPicPr>
          <p:cNvPr id="1512" name="Google Shape;1512;p14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55574" y="2237748"/>
            <a:ext cx="548700" cy="350070"/>
          </a:xfrm>
          <a:prstGeom prst="rect">
            <a:avLst/>
          </a:prstGeom>
          <a:noFill/>
          <a:ln>
            <a:noFill/>
          </a:ln>
        </p:spPr>
      </p:pic>
      <p:pic>
        <p:nvPicPr>
          <p:cNvPr id="1513" name="Google Shape;1513;p14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783150" y="2966562"/>
            <a:ext cx="635750" cy="261914"/>
          </a:xfrm>
          <a:prstGeom prst="rect">
            <a:avLst/>
          </a:prstGeom>
          <a:noFill/>
          <a:ln>
            <a:noFill/>
          </a:ln>
        </p:spPr>
      </p:pic>
      <p:pic>
        <p:nvPicPr>
          <p:cNvPr id="1514" name="Google Shape;1514;p14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160931" y="2933639"/>
            <a:ext cx="513725" cy="327760"/>
          </a:xfrm>
          <a:prstGeom prst="rect">
            <a:avLst/>
          </a:prstGeom>
          <a:noFill/>
          <a:ln>
            <a:noFill/>
          </a:ln>
        </p:spPr>
      </p:pic>
      <p:pic>
        <p:nvPicPr>
          <p:cNvPr id="1515" name="Google Shape;1515;p14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021950" y="3675478"/>
            <a:ext cx="590675" cy="138552"/>
          </a:xfrm>
          <a:prstGeom prst="rect">
            <a:avLst/>
          </a:prstGeom>
          <a:noFill/>
          <a:ln>
            <a:noFill/>
          </a:ln>
        </p:spPr>
      </p:pic>
      <p:pic>
        <p:nvPicPr>
          <p:cNvPr id="1516" name="Google Shape;1516;p14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338950" y="3569498"/>
            <a:ext cx="548700" cy="350511"/>
          </a:xfrm>
          <a:prstGeom prst="rect">
            <a:avLst/>
          </a:prstGeom>
          <a:noFill/>
          <a:ln>
            <a:noFill/>
          </a:ln>
        </p:spPr>
      </p:pic>
      <p:pic>
        <p:nvPicPr>
          <p:cNvPr id="1517" name="Google Shape;1517;p14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177525" y="3580865"/>
            <a:ext cx="513725" cy="327778"/>
          </a:xfrm>
          <a:prstGeom prst="rect">
            <a:avLst/>
          </a:prstGeom>
          <a:noFill/>
          <a:ln>
            <a:noFill/>
          </a:ln>
        </p:spPr>
      </p:pic>
      <p:pic>
        <p:nvPicPr>
          <p:cNvPr id="1518" name="Google Shape;1518;p142"/>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3424" y="4243103"/>
            <a:ext cx="474000" cy="302369"/>
          </a:xfrm>
          <a:prstGeom prst="rect">
            <a:avLst/>
          </a:prstGeom>
          <a:noFill/>
          <a:ln>
            <a:noFill/>
          </a:ln>
        </p:spPr>
      </p:pic>
      <p:pic>
        <p:nvPicPr>
          <p:cNvPr id="1519" name="Google Shape;1519;p142"/>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428899" y="4219008"/>
            <a:ext cx="548700" cy="350560"/>
          </a:xfrm>
          <a:prstGeom prst="rect">
            <a:avLst/>
          </a:prstGeom>
          <a:noFill/>
          <a:ln>
            <a:noFill/>
          </a:ln>
        </p:spPr>
      </p:pic>
      <p:pic>
        <p:nvPicPr>
          <p:cNvPr id="1520" name="Google Shape;1520;p142"/>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926221" y="4279843"/>
            <a:ext cx="661100" cy="228888"/>
          </a:xfrm>
          <a:prstGeom prst="rect">
            <a:avLst/>
          </a:prstGeom>
          <a:noFill/>
          <a:ln>
            <a:noFill/>
          </a:ln>
        </p:spPr>
      </p:pic>
      <p:pic>
        <p:nvPicPr>
          <p:cNvPr id="1521" name="Google Shape;1521;p14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644755" y="4218150"/>
            <a:ext cx="432350" cy="352274"/>
          </a:xfrm>
          <a:prstGeom prst="rect">
            <a:avLst/>
          </a:prstGeom>
          <a:noFill/>
          <a:ln>
            <a:noFill/>
          </a:ln>
        </p:spPr>
      </p:pic>
      <p:pic>
        <p:nvPicPr>
          <p:cNvPr id="1522" name="Google Shape;1522;p142"/>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4151295" y="2201204"/>
            <a:ext cx="590675" cy="423159"/>
          </a:xfrm>
          <a:prstGeom prst="rect">
            <a:avLst/>
          </a:prstGeom>
          <a:noFill/>
          <a:ln>
            <a:noFill/>
          </a:ln>
        </p:spPr>
      </p:pic>
      <p:pic>
        <p:nvPicPr>
          <p:cNvPr id="1523" name="Google Shape;1523;p14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967209" y="2986384"/>
            <a:ext cx="661100" cy="222271"/>
          </a:xfrm>
          <a:prstGeom prst="rect">
            <a:avLst/>
          </a:prstGeom>
          <a:noFill/>
          <a:ln>
            <a:noFill/>
          </a:ln>
        </p:spPr>
      </p:pic>
      <p:pic>
        <p:nvPicPr>
          <p:cNvPr id="1524" name="Google Shape;1524;p142"/>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5743302" y="4113814"/>
            <a:ext cx="432350" cy="560946"/>
          </a:xfrm>
          <a:prstGeom prst="rect">
            <a:avLst/>
          </a:prstGeom>
          <a:noFill/>
          <a:ln>
            <a:noFill/>
          </a:ln>
        </p:spPr>
      </p:pic>
      <p:pic>
        <p:nvPicPr>
          <p:cNvPr id="1525" name="Google Shape;1525;p142"/>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7247016" y="2240692"/>
            <a:ext cx="336800" cy="344183"/>
          </a:xfrm>
          <a:prstGeom prst="rect">
            <a:avLst/>
          </a:prstGeom>
          <a:noFill/>
          <a:ln>
            <a:noFill/>
          </a:ln>
        </p:spPr>
      </p:pic>
      <p:pic>
        <p:nvPicPr>
          <p:cNvPr id="1526" name="Google Shape;1526;p14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773806" y="2299740"/>
            <a:ext cx="548700" cy="226087"/>
          </a:xfrm>
          <a:prstGeom prst="rect">
            <a:avLst/>
          </a:prstGeom>
          <a:noFill/>
          <a:ln>
            <a:noFill/>
          </a:ln>
        </p:spPr>
      </p:pic>
      <p:pic>
        <p:nvPicPr>
          <p:cNvPr id="1527" name="Google Shape;1527;p14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86271" y="1054519"/>
            <a:ext cx="548700" cy="192854"/>
          </a:xfrm>
          <a:prstGeom prst="rect">
            <a:avLst/>
          </a:prstGeom>
          <a:noFill/>
          <a:ln>
            <a:noFill/>
          </a:ln>
        </p:spPr>
      </p:pic>
      <p:pic>
        <p:nvPicPr>
          <p:cNvPr id="1528" name="Google Shape;1528;p14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092800" y="3571728"/>
            <a:ext cx="513725" cy="346052"/>
          </a:xfrm>
          <a:prstGeom prst="rect">
            <a:avLst/>
          </a:prstGeom>
          <a:noFill/>
          <a:ln>
            <a:noFill/>
          </a:ln>
        </p:spPr>
      </p:pic>
      <p:pic>
        <p:nvPicPr>
          <p:cNvPr id="1529" name="Google Shape;1529;p14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740675" y="4309537"/>
            <a:ext cx="336800" cy="169501"/>
          </a:xfrm>
          <a:prstGeom prst="rect">
            <a:avLst/>
          </a:prstGeom>
          <a:noFill/>
          <a:ln>
            <a:noFill/>
          </a:ln>
        </p:spPr>
      </p:pic>
      <p:pic>
        <p:nvPicPr>
          <p:cNvPr id="1530" name="Google Shape;1530;p14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846209" y="1086485"/>
            <a:ext cx="661100" cy="128922"/>
          </a:xfrm>
          <a:prstGeom prst="rect">
            <a:avLst/>
          </a:prstGeom>
          <a:noFill/>
          <a:ln>
            <a:noFill/>
          </a:ln>
        </p:spPr>
      </p:pic>
      <p:pic>
        <p:nvPicPr>
          <p:cNvPr id="1531" name="Google Shape;1531;p142"/>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088763" y="1058446"/>
            <a:ext cx="661100" cy="184999"/>
          </a:xfrm>
          <a:prstGeom prst="rect">
            <a:avLst/>
          </a:prstGeom>
          <a:noFill/>
          <a:ln>
            <a:noFill/>
          </a:ln>
        </p:spPr>
      </p:pic>
      <p:pic>
        <p:nvPicPr>
          <p:cNvPr id="1532" name="Google Shape;1532;p14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331317" y="1103641"/>
            <a:ext cx="661101" cy="94610"/>
          </a:xfrm>
          <a:prstGeom prst="rect">
            <a:avLst/>
          </a:prstGeom>
          <a:noFill/>
          <a:ln>
            <a:noFill/>
          </a:ln>
        </p:spPr>
      </p:pic>
      <p:pic>
        <p:nvPicPr>
          <p:cNvPr id="1533" name="Google Shape;1533;p1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771192" y="2332196"/>
            <a:ext cx="697999" cy="161174"/>
          </a:xfrm>
          <a:prstGeom prst="rect">
            <a:avLst/>
          </a:prstGeom>
          <a:noFill/>
          <a:ln>
            <a:noFill/>
          </a:ln>
        </p:spPr>
      </p:pic>
      <p:pic>
        <p:nvPicPr>
          <p:cNvPr id="1534" name="Google Shape;1534;p14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6200" y="940320"/>
            <a:ext cx="513725" cy="421251"/>
          </a:xfrm>
          <a:prstGeom prst="rect">
            <a:avLst/>
          </a:prstGeom>
          <a:noFill/>
          <a:ln>
            <a:noFill/>
          </a:ln>
        </p:spPr>
      </p:pic>
      <p:pic>
        <p:nvPicPr>
          <p:cNvPr id="1535" name="Google Shape;1535;p14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908888" y="2310394"/>
            <a:ext cx="698000" cy="204779"/>
          </a:xfrm>
          <a:prstGeom prst="rect">
            <a:avLst/>
          </a:prstGeom>
          <a:noFill/>
          <a:ln>
            <a:noFill/>
          </a:ln>
        </p:spPr>
      </p:pic>
      <p:pic>
        <p:nvPicPr>
          <p:cNvPr id="1536" name="Google Shape;1536;p14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650194" y="991510"/>
            <a:ext cx="474000" cy="318872"/>
          </a:xfrm>
          <a:prstGeom prst="rect">
            <a:avLst/>
          </a:prstGeom>
          <a:noFill/>
          <a:ln>
            <a:noFill/>
          </a:ln>
        </p:spPr>
      </p:pic>
      <p:pic>
        <p:nvPicPr>
          <p:cNvPr id="1537" name="Google Shape;1537;p14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593564" y="4259463"/>
            <a:ext cx="777900" cy="269649"/>
          </a:xfrm>
          <a:prstGeom prst="rect">
            <a:avLst/>
          </a:prstGeom>
          <a:noFill/>
          <a:ln>
            <a:noFill/>
          </a:ln>
        </p:spPr>
      </p:pic>
      <p:pic>
        <p:nvPicPr>
          <p:cNvPr id="1538" name="Google Shape;1538;p14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462778" y="1685781"/>
            <a:ext cx="635750" cy="241587"/>
          </a:xfrm>
          <a:prstGeom prst="rect">
            <a:avLst/>
          </a:prstGeom>
          <a:noFill/>
          <a:ln>
            <a:noFill/>
          </a:ln>
        </p:spPr>
      </p:pic>
      <p:pic>
        <p:nvPicPr>
          <p:cNvPr id="1539" name="Google Shape;1539;p142"/>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935720" y="947151"/>
            <a:ext cx="390000" cy="407590"/>
          </a:xfrm>
          <a:prstGeom prst="rect">
            <a:avLst/>
          </a:prstGeom>
          <a:noFill/>
          <a:ln>
            <a:noFill/>
          </a:ln>
        </p:spPr>
      </p:pic>
      <p:pic>
        <p:nvPicPr>
          <p:cNvPr id="1540" name="Google Shape;1540;p142"/>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3213334" y="1706170"/>
            <a:ext cx="725850" cy="200809"/>
          </a:xfrm>
          <a:prstGeom prst="rect">
            <a:avLst/>
          </a:prstGeom>
          <a:noFill/>
          <a:ln>
            <a:noFill/>
          </a:ln>
        </p:spPr>
      </p:pic>
      <p:pic>
        <p:nvPicPr>
          <p:cNvPr id="1541" name="Google Shape;1541;p14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208386" y="1657447"/>
            <a:ext cx="473999" cy="298254"/>
          </a:xfrm>
          <a:prstGeom prst="rect">
            <a:avLst/>
          </a:prstGeom>
          <a:noFill/>
          <a:ln>
            <a:noFill/>
          </a:ln>
        </p:spPr>
      </p:pic>
      <p:pic>
        <p:nvPicPr>
          <p:cNvPr id="1542" name="Google Shape;1542;p14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962710" y="2924531"/>
            <a:ext cx="513725" cy="345977"/>
          </a:xfrm>
          <a:prstGeom prst="rect">
            <a:avLst/>
          </a:prstGeom>
          <a:noFill/>
          <a:ln>
            <a:noFill/>
          </a:ln>
        </p:spPr>
      </p:pic>
      <p:pic>
        <p:nvPicPr>
          <p:cNvPr id="1543" name="Google Shape;1543;p14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053989" y="1607765"/>
            <a:ext cx="548700" cy="397619"/>
          </a:xfrm>
          <a:prstGeom prst="rect">
            <a:avLst/>
          </a:prstGeom>
          <a:noFill/>
          <a:ln>
            <a:noFill/>
          </a:ln>
        </p:spPr>
      </p:pic>
      <p:pic>
        <p:nvPicPr>
          <p:cNvPr id="1544" name="Google Shape;1544;p14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6207" y="1644597"/>
            <a:ext cx="336800" cy="323955"/>
          </a:xfrm>
          <a:prstGeom prst="rect">
            <a:avLst/>
          </a:prstGeom>
          <a:noFill/>
          <a:ln>
            <a:noFill/>
          </a:ln>
        </p:spPr>
      </p:pic>
      <p:pic>
        <p:nvPicPr>
          <p:cNvPr id="1545" name="Google Shape;1545;p1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27812" y="1754555"/>
            <a:ext cx="725850" cy="104039"/>
          </a:xfrm>
          <a:prstGeom prst="rect">
            <a:avLst/>
          </a:prstGeom>
          <a:noFill/>
          <a:ln>
            <a:noFill/>
          </a:ln>
        </p:spPr>
      </p:pic>
      <p:pic>
        <p:nvPicPr>
          <p:cNvPr id="1546" name="Google Shape;1546;p14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896400" y="3631140"/>
            <a:ext cx="661100" cy="227227"/>
          </a:xfrm>
          <a:prstGeom prst="rect">
            <a:avLst/>
          </a:prstGeom>
          <a:noFill/>
          <a:ln>
            <a:noFill/>
          </a:ln>
        </p:spPr>
      </p:pic>
      <p:pic>
        <p:nvPicPr>
          <p:cNvPr id="1547" name="Google Shape;1547;p14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134540" y="4183755"/>
            <a:ext cx="548700" cy="421064"/>
          </a:xfrm>
          <a:prstGeom prst="rect">
            <a:avLst/>
          </a:prstGeom>
          <a:noFill/>
          <a:ln>
            <a:noFill/>
          </a:ln>
        </p:spPr>
      </p:pic>
      <p:pic>
        <p:nvPicPr>
          <p:cNvPr id="1548" name="Google Shape;1548;p14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631275" y="2913231"/>
            <a:ext cx="432350" cy="368578"/>
          </a:xfrm>
          <a:prstGeom prst="rect">
            <a:avLst/>
          </a:prstGeom>
          <a:noFill/>
          <a:ln>
            <a:noFill/>
          </a:ln>
        </p:spPr>
      </p:pic>
      <p:pic>
        <p:nvPicPr>
          <p:cNvPr id="1549" name="Google Shape;1549;p142"/>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035033" y="4269930"/>
            <a:ext cx="867550" cy="248714"/>
          </a:xfrm>
          <a:prstGeom prst="rect">
            <a:avLst/>
          </a:prstGeom>
          <a:noFill/>
          <a:ln>
            <a:noFill/>
          </a:ln>
        </p:spPr>
      </p:pic>
      <p:pic>
        <p:nvPicPr>
          <p:cNvPr id="1550" name="Google Shape;1550;p142"/>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09996" y="1613329"/>
            <a:ext cx="432350" cy="386491"/>
          </a:xfrm>
          <a:prstGeom prst="rect">
            <a:avLst/>
          </a:prstGeom>
          <a:noFill/>
          <a:ln>
            <a:noFill/>
          </a:ln>
        </p:spPr>
      </p:pic>
      <p:pic>
        <p:nvPicPr>
          <p:cNvPr id="1551" name="Google Shape;1551;p142"/>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793554" y="2906433"/>
            <a:ext cx="473974" cy="382174"/>
          </a:xfrm>
          <a:prstGeom prst="rect">
            <a:avLst/>
          </a:prstGeom>
          <a:noFill/>
          <a:ln>
            <a:noFill/>
          </a:ln>
        </p:spPr>
      </p:pic>
      <p:pic>
        <p:nvPicPr>
          <p:cNvPr id="1552" name="Google Shape;1552;p142"/>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422066" y="1114528"/>
            <a:ext cx="548700" cy="72835"/>
          </a:xfrm>
          <a:prstGeom prst="rect">
            <a:avLst/>
          </a:prstGeom>
          <a:noFill/>
          <a:ln>
            <a:noFill/>
          </a:ln>
        </p:spPr>
      </p:pic>
      <p:pic>
        <p:nvPicPr>
          <p:cNvPr id="1553" name="Google Shape;1553;p14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46774" y="2236646"/>
            <a:ext cx="241883" cy="352275"/>
          </a:xfrm>
          <a:prstGeom prst="rect">
            <a:avLst/>
          </a:prstGeom>
          <a:noFill/>
          <a:ln>
            <a:noFill/>
          </a:ln>
        </p:spPr>
      </p:pic>
      <p:pic>
        <p:nvPicPr>
          <p:cNvPr id="1554" name="Google Shape;1554;p14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452995" y="4208763"/>
            <a:ext cx="635700" cy="371049"/>
          </a:xfrm>
          <a:prstGeom prst="rect">
            <a:avLst/>
          </a:prstGeom>
          <a:noFill/>
          <a:ln>
            <a:noFill/>
          </a:ln>
        </p:spPr>
      </p:pic>
      <p:pic>
        <p:nvPicPr>
          <p:cNvPr id="1555" name="Google Shape;1555;p142"/>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829497" y="2976596"/>
            <a:ext cx="473975" cy="241847"/>
          </a:xfrm>
          <a:prstGeom prst="rect">
            <a:avLst/>
          </a:prstGeom>
          <a:noFill/>
          <a:ln>
            <a:noFill/>
          </a:ln>
        </p:spPr>
      </p:pic>
      <p:pic>
        <p:nvPicPr>
          <p:cNvPr id="1556" name="Google Shape;1556;p142"/>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067112" y="1078232"/>
            <a:ext cx="697999" cy="145428"/>
          </a:xfrm>
          <a:prstGeom prst="rect">
            <a:avLst/>
          </a:prstGeom>
          <a:noFill/>
          <a:ln>
            <a:noFill/>
          </a:ln>
        </p:spPr>
      </p:pic>
      <p:pic>
        <p:nvPicPr>
          <p:cNvPr id="1557" name="Google Shape;1557;p142"/>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248701" y="1106444"/>
            <a:ext cx="590674" cy="89003"/>
          </a:xfrm>
          <a:prstGeom prst="rect">
            <a:avLst/>
          </a:prstGeom>
          <a:noFill/>
          <a:ln>
            <a:noFill/>
          </a:ln>
        </p:spPr>
      </p:pic>
      <p:pic>
        <p:nvPicPr>
          <p:cNvPr id="1558" name="Google Shape;1558;p142"/>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357800" y="3565703"/>
            <a:ext cx="725849" cy="358101"/>
          </a:xfrm>
          <a:prstGeom prst="rect">
            <a:avLst/>
          </a:prstGeom>
          <a:noFill/>
          <a:ln>
            <a:noFill/>
          </a:ln>
        </p:spPr>
      </p:pic>
      <p:pic>
        <p:nvPicPr>
          <p:cNvPr id="1559" name="Google Shape;1559;p142"/>
          <p:cNvPicPr preferRelativeResize="0"/>
          <p:nvPr/>
        </p:nvPicPr>
        <p:blipFill rotWithShape="1">
          <a:blip r:embed="rId53">
            <a:alphaModFix/>
          </a:blip>
          <a:srcRect/>
          <a:stretch/>
        </p:blipFill>
        <p:spPr>
          <a:xfrm>
            <a:off x="3811675" y="3549754"/>
            <a:ext cx="635700" cy="390000"/>
          </a:xfrm>
          <a:prstGeom prst="rect">
            <a:avLst/>
          </a:prstGeom>
          <a:noFill/>
          <a:ln>
            <a:noFill/>
          </a:ln>
        </p:spPr>
      </p:pic>
      <p:pic>
        <p:nvPicPr>
          <p:cNvPr id="1560" name="Google Shape;1560;p142"/>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573740" y="2886270"/>
            <a:ext cx="432350" cy="422499"/>
          </a:xfrm>
          <a:prstGeom prst="rect">
            <a:avLst/>
          </a:prstGeom>
          <a:noFill/>
          <a:ln>
            <a:noFill/>
          </a:ln>
        </p:spPr>
      </p:pic>
      <p:pic>
        <p:nvPicPr>
          <p:cNvPr id="1561" name="Google Shape;1561;p142"/>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603655" y="1026712"/>
            <a:ext cx="548700" cy="248468"/>
          </a:xfrm>
          <a:prstGeom prst="rect">
            <a:avLst/>
          </a:prstGeom>
          <a:noFill/>
          <a:ln>
            <a:noFill/>
          </a:ln>
        </p:spPr>
      </p:pic>
      <p:pic>
        <p:nvPicPr>
          <p:cNvPr id="1562" name="Google Shape;1562;p142"/>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528011" y="4323342"/>
            <a:ext cx="867550" cy="141891"/>
          </a:xfrm>
          <a:prstGeom prst="rect">
            <a:avLst/>
          </a:prstGeom>
          <a:noFill/>
          <a:ln>
            <a:noFill/>
          </a:ln>
        </p:spPr>
      </p:pic>
      <p:pic>
        <p:nvPicPr>
          <p:cNvPr id="1563" name="Google Shape;1563;p142"/>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5194475" y="3648105"/>
            <a:ext cx="777900" cy="193298"/>
          </a:xfrm>
          <a:prstGeom prst="rect">
            <a:avLst/>
          </a:prstGeom>
          <a:noFill/>
          <a:ln>
            <a:noFill/>
          </a:ln>
        </p:spPr>
      </p:pic>
      <p:pic>
        <p:nvPicPr>
          <p:cNvPr id="1564" name="Google Shape;1564;p142"/>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6315680" y="1695881"/>
            <a:ext cx="777900" cy="221386"/>
          </a:xfrm>
          <a:prstGeom prst="rect">
            <a:avLst/>
          </a:prstGeom>
          <a:noFill/>
          <a:ln>
            <a:noFill/>
          </a:ln>
        </p:spPr>
      </p:pic>
      <p:pic>
        <p:nvPicPr>
          <p:cNvPr id="1565" name="Google Shape;1565;p14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333894" y="2952368"/>
            <a:ext cx="473975" cy="290304"/>
          </a:xfrm>
          <a:prstGeom prst="rect">
            <a:avLst/>
          </a:prstGeom>
          <a:noFill/>
          <a:ln>
            <a:noFill/>
          </a:ln>
        </p:spPr>
      </p:pic>
      <p:pic>
        <p:nvPicPr>
          <p:cNvPr id="1566" name="Google Shape;1566;p142"/>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2636109" y="2331162"/>
            <a:ext cx="590675" cy="163243"/>
          </a:xfrm>
          <a:prstGeom prst="rect">
            <a:avLst/>
          </a:prstGeom>
          <a:noFill/>
          <a:ln>
            <a:noFill/>
          </a:ln>
        </p:spPr>
      </p:pic>
      <p:pic>
        <p:nvPicPr>
          <p:cNvPr id="1567" name="Google Shape;1567;p142"/>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652525" y="3556243"/>
            <a:ext cx="336800" cy="377022"/>
          </a:xfrm>
          <a:prstGeom prst="rect">
            <a:avLst/>
          </a:prstGeom>
          <a:noFill/>
          <a:ln>
            <a:noFill/>
          </a:ln>
        </p:spPr>
      </p:pic>
      <p:pic>
        <p:nvPicPr>
          <p:cNvPr id="1568" name="Google Shape;1568;p142"/>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347803" y="1084418"/>
            <a:ext cx="635700" cy="133056"/>
          </a:xfrm>
          <a:prstGeom prst="rect">
            <a:avLst/>
          </a:prstGeom>
          <a:noFill/>
          <a:ln>
            <a:noFill/>
          </a:ln>
        </p:spPr>
      </p:pic>
      <p:pic>
        <p:nvPicPr>
          <p:cNvPr id="1569" name="Google Shape;1569;p142"/>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508327" y="2270810"/>
            <a:ext cx="635700" cy="283948"/>
          </a:xfrm>
          <a:prstGeom prst="rect">
            <a:avLst/>
          </a:prstGeom>
          <a:noFill/>
          <a:ln>
            <a:noFill/>
          </a:ln>
        </p:spPr>
      </p:pic>
      <p:pic>
        <p:nvPicPr>
          <p:cNvPr id="1570" name="Google Shape;1570;p142"/>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248853" y="2998140"/>
            <a:ext cx="930200" cy="198760"/>
          </a:xfrm>
          <a:prstGeom prst="rect">
            <a:avLst/>
          </a:prstGeom>
          <a:noFill/>
          <a:ln>
            <a:noFill/>
          </a:ln>
        </p:spPr>
      </p:pic>
      <p:pic>
        <p:nvPicPr>
          <p:cNvPr id="1571" name="Google Shape;1571;p142"/>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1817775" y="3570702"/>
            <a:ext cx="316025" cy="348103"/>
          </a:xfrm>
          <a:prstGeom prst="rect">
            <a:avLst/>
          </a:prstGeom>
          <a:noFill/>
          <a:ln>
            <a:noFill/>
          </a:ln>
        </p:spPr>
      </p:pic>
      <p:pic>
        <p:nvPicPr>
          <p:cNvPr id="1572" name="Google Shape;1572;p142"/>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762650" y="3510752"/>
            <a:ext cx="390000" cy="468004"/>
          </a:xfrm>
          <a:prstGeom prst="rect">
            <a:avLst/>
          </a:prstGeom>
          <a:noFill/>
          <a:ln>
            <a:noFill/>
          </a:ln>
        </p:spPr>
      </p:pic>
      <p:pic>
        <p:nvPicPr>
          <p:cNvPr id="1573" name="Google Shape;1573;p142"/>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146130" y="4212611"/>
            <a:ext cx="390000" cy="363354"/>
          </a:xfrm>
          <a:prstGeom prst="rect">
            <a:avLst/>
          </a:prstGeom>
          <a:noFill/>
          <a:ln>
            <a:noFill/>
          </a:ln>
        </p:spPr>
      </p:pic>
      <p:pic>
        <p:nvPicPr>
          <p:cNvPr id="1574" name="Google Shape;1574;p142"/>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8900" y="3698080"/>
            <a:ext cx="777900" cy="93348"/>
          </a:xfrm>
          <a:prstGeom prst="rect">
            <a:avLst/>
          </a:prstGeom>
          <a:noFill/>
          <a:ln>
            <a:noFill/>
          </a:ln>
        </p:spPr>
      </p:pic>
      <p:pic>
        <p:nvPicPr>
          <p:cNvPr id="1575" name="Google Shape;1575;p14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750734" y="2335014"/>
            <a:ext cx="590675" cy="155539"/>
          </a:xfrm>
          <a:prstGeom prst="rect">
            <a:avLst/>
          </a:prstGeom>
          <a:noFill/>
          <a:ln>
            <a:noFill/>
          </a:ln>
        </p:spPr>
      </p:pic>
      <p:pic>
        <p:nvPicPr>
          <p:cNvPr id="1576" name="Google Shape;1576;p142"/>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90013" y="2848114"/>
            <a:ext cx="548700" cy="498810"/>
          </a:xfrm>
          <a:prstGeom prst="rect">
            <a:avLst/>
          </a:prstGeom>
          <a:noFill/>
          <a:ln>
            <a:noFill/>
          </a:ln>
        </p:spPr>
      </p:pic>
      <p:pic>
        <p:nvPicPr>
          <p:cNvPr id="1577" name="Google Shape;1577;p14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422975" y="1735267"/>
            <a:ext cx="777900" cy="142614"/>
          </a:xfrm>
          <a:prstGeom prst="rect">
            <a:avLst/>
          </a:prstGeom>
          <a:noFill/>
          <a:ln>
            <a:noFill/>
          </a:ln>
        </p:spPr>
      </p:pic>
      <p:pic>
        <p:nvPicPr>
          <p:cNvPr id="1578" name="Google Shape;1578;p14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233086" y="4326470"/>
            <a:ext cx="635700" cy="135634"/>
          </a:xfrm>
          <a:prstGeom prst="rect">
            <a:avLst/>
          </a:prstGeom>
          <a:noFill/>
          <a:ln>
            <a:noFill/>
          </a:ln>
        </p:spPr>
      </p:pic>
      <p:pic>
        <p:nvPicPr>
          <p:cNvPr id="1579" name="Google Shape;1579;p142"/>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89856" y="2220670"/>
            <a:ext cx="390000" cy="384227"/>
          </a:xfrm>
          <a:prstGeom prst="rect">
            <a:avLst/>
          </a:prstGeom>
          <a:noFill/>
          <a:ln>
            <a:noFill/>
          </a:ln>
        </p:spPr>
      </p:pic>
      <p:pic>
        <p:nvPicPr>
          <p:cNvPr id="1580" name="Google Shape;1580;p14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368467" y="1645256"/>
            <a:ext cx="432350" cy="322638"/>
          </a:xfrm>
          <a:prstGeom prst="rect">
            <a:avLst/>
          </a:prstGeom>
          <a:noFill/>
          <a:ln>
            <a:noFill/>
          </a:ln>
        </p:spPr>
      </p:pic>
      <p:pic>
        <p:nvPicPr>
          <p:cNvPr id="1581" name="Google Shape;1581;p14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797191" y="1678610"/>
            <a:ext cx="698000" cy="255929"/>
          </a:xfrm>
          <a:prstGeom prst="rect">
            <a:avLst/>
          </a:prstGeom>
          <a:noFill/>
          <a:ln>
            <a:noFill/>
          </a:ln>
        </p:spPr>
      </p:pic>
      <p:pic>
        <p:nvPicPr>
          <p:cNvPr id="1582" name="Google Shape;1582;p14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717494" y="1721908"/>
            <a:ext cx="590675" cy="169332"/>
          </a:xfrm>
          <a:prstGeom prst="rect">
            <a:avLst/>
          </a:prstGeom>
          <a:noFill/>
          <a:ln>
            <a:noFill/>
          </a:ln>
        </p:spPr>
      </p:pic>
      <p:pic>
        <p:nvPicPr>
          <p:cNvPr id="1583" name="Google Shape;1583;p14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422368" y="2843173"/>
            <a:ext cx="390000" cy="508693"/>
          </a:xfrm>
          <a:prstGeom prst="rect">
            <a:avLst/>
          </a:prstGeom>
          <a:noFill/>
          <a:ln>
            <a:noFill/>
          </a:ln>
        </p:spPr>
      </p:pic>
      <p:pic>
        <p:nvPicPr>
          <p:cNvPr id="1584" name="Google Shape;1584;p142"/>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393702" y="2269055"/>
            <a:ext cx="590675" cy="287456"/>
          </a:xfrm>
          <a:prstGeom prst="rect">
            <a:avLst/>
          </a:prstGeom>
          <a:noFill/>
          <a:ln>
            <a:noFill/>
          </a:ln>
        </p:spPr>
      </p:pic>
      <p:pic>
        <p:nvPicPr>
          <p:cNvPr id="1585" name="Google Shape;1585;p142"/>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489423" y="2230480"/>
            <a:ext cx="590675" cy="364606"/>
          </a:xfrm>
          <a:prstGeom prst="rect">
            <a:avLst/>
          </a:prstGeom>
          <a:noFill/>
          <a:ln>
            <a:noFill/>
          </a:ln>
        </p:spPr>
      </p:pic>
      <p:pic>
        <p:nvPicPr>
          <p:cNvPr id="1586" name="Google Shape;1586;p142"/>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960017" y="4268473"/>
            <a:ext cx="725850" cy="251628"/>
          </a:xfrm>
          <a:prstGeom prst="rect">
            <a:avLst/>
          </a:prstGeom>
          <a:noFill/>
          <a:ln>
            <a:noFill/>
          </a:ln>
        </p:spPr>
      </p:pic>
      <p:pic>
        <p:nvPicPr>
          <p:cNvPr id="1587" name="Google Shape;1587;p142"/>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5458313" y="2958722"/>
            <a:ext cx="635700" cy="277595"/>
          </a:xfrm>
          <a:prstGeom prst="rect">
            <a:avLst/>
          </a:prstGeom>
          <a:noFill/>
          <a:ln>
            <a:noFill/>
          </a:ln>
        </p:spPr>
      </p:pic>
    </p:spTree>
    <p:extLst>
      <p:ext uri="{BB962C8B-B14F-4D97-AF65-F5344CB8AC3E}">
        <p14:creationId xmlns:p14="http://schemas.microsoft.com/office/powerpoint/2010/main" val="25336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dirty="0" err="1"/>
              <a:t>Kubernetes认证管理员（CKA</a:t>
            </a:r>
            <a:r>
              <a:rPr lang="en-US" sz="2400" dirty="0"/>
              <a:t>）</a:t>
            </a:r>
            <a:endParaRPr sz="2400" dirty="0"/>
          </a:p>
          <a:p>
            <a:pPr marL="914400" lvl="1" indent="-330200" rtl="0">
              <a:spcBef>
                <a:spcPts val="0"/>
              </a:spcBef>
              <a:spcAft>
                <a:spcPts val="0"/>
              </a:spcAft>
              <a:buSzPts val="1600"/>
              <a:buChar char="–"/>
            </a:pPr>
            <a:r>
              <a:rPr lang="en-US" sz="1600" dirty="0"/>
              <a:t>目前已经有超过3,500注册</a:t>
            </a:r>
            <a:endParaRPr sz="1600" dirty="0"/>
          </a:p>
          <a:p>
            <a:pPr marL="914400" lvl="1" indent="-330200" rtl="0">
              <a:spcBef>
                <a:spcPts val="0"/>
              </a:spcBef>
              <a:spcAft>
                <a:spcPts val="0"/>
              </a:spcAft>
              <a:buSzPts val="1600"/>
              <a:buChar char="–"/>
            </a:pPr>
            <a:r>
              <a:rPr lang="en-US" sz="1600" u="sng" dirty="0">
                <a:solidFill>
                  <a:schemeClr val="hlink"/>
                </a:solidFill>
                <a:hlinkClick r:id="rId3"/>
              </a:rPr>
              <a:t>https://www.cncf.io/certification/expert/cka/</a:t>
            </a:r>
            <a:endParaRPr sz="1600" dirty="0"/>
          </a:p>
          <a:p>
            <a:pPr marL="457200" lvl="0" indent="-381000" rtl="0">
              <a:spcBef>
                <a:spcPts val="0"/>
              </a:spcBef>
              <a:spcAft>
                <a:spcPts val="0"/>
              </a:spcAft>
              <a:buSzPts val="2400"/>
              <a:buChar char="•"/>
            </a:pPr>
            <a:r>
              <a:rPr lang="en-US" sz="2400" dirty="0" err="1"/>
              <a:t>Kubernetes认证应用开发者（CKAD</a:t>
            </a:r>
            <a:r>
              <a:rPr lang="en-US" sz="2400" dirty="0"/>
              <a:t>）</a:t>
            </a:r>
            <a:endParaRPr sz="2400" dirty="0"/>
          </a:p>
          <a:p>
            <a:pPr marL="914400" lvl="1" indent="-330200" rtl="0">
              <a:spcBef>
                <a:spcPts val="0"/>
              </a:spcBef>
              <a:spcAft>
                <a:spcPts val="0"/>
              </a:spcAft>
              <a:buSzPts val="1600"/>
              <a:buChar char="–"/>
            </a:pPr>
            <a:r>
              <a:rPr lang="en-US" sz="1600" dirty="0" err="1"/>
              <a:t>认证使用者有能力基于Kubernetes设计、建设、配置以及披露云原生应用</a:t>
            </a:r>
            <a:endParaRPr sz="1600" dirty="0"/>
          </a:p>
          <a:p>
            <a:pPr marL="914400" lvl="1" indent="-330200" rtl="0">
              <a:spcBef>
                <a:spcPts val="0"/>
              </a:spcBef>
              <a:spcAft>
                <a:spcPts val="0"/>
              </a:spcAft>
              <a:buSzPts val="1600"/>
              <a:buChar char="–"/>
            </a:pPr>
            <a:r>
              <a:rPr lang="en-US" sz="1600" u="sng" dirty="0">
                <a:solidFill>
                  <a:schemeClr val="hlink"/>
                </a:solidFill>
                <a:hlinkClick r:id="rId4"/>
              </a:rPr>
              <a:t>https://www.cncf.io/certification/ckad/</a:t>
            </a:r>
            <a:endParaRPr sz="1600" dirty="0"/>
          </a:p>
          <a:p>
            <a:pPr marL="457200" lvl="0" indent="-381000" rtl="0">
              <a:spcBef>
                <a:spcPts val="0"/>
              </a:spcBef>
              <a:spcAft>
                <a:spcPts val="0"/>
              </a:spcAft>
              <a:buSzPts val="2400"/>
              <a:buChar char="•"/>
            </a:pPr>
            <a:r>
              <a:rPr lang="en-US" sz="2400" dirty="0"/>
              <a:t>这两项测试</a:t>
            </a:r>
            <a:endParaRPr sz="2400" dirty="0"/>
          </a:p>
          <a:p>
            <a:pPr marL="914400" marR="0" lvl="1" indent="-330200" algn="l" rtl="0">
              <a:lnSpc>
                <a:spcPct val="90000"/>
              </a:lnSpc>
              <a:spcBef>
                <a:spcPts val="0"/>
              </a:spcBef>
              <a:spcAft>
                <a:spcPts val="0"/>
              </a:spcAft>
              <a:buClr>
                <a:schemeClr val="accent3"/>
              </a:buClr>
              <a:buSzPts val="1600"/>
              <a:buFont typeface="Arial"/>
              <a:buChar char="–"/>
            </a:pPr>
            <a:r>
              <a:rPr lang="en-US" sz="1600" dirty="0"/>
              <a:t>考试内容为各类需要用命令解决的场景。时长3个小时；没有多选题</a:t>
            </a:r>
            <a:endParaRPr sz="1600" dirty="0"/>
          </a:p>
          <a:p>
            <a:pPr marL="914400" lvl="1" indent="-330200" rtl="0">
              <a:spcBef>
                <a:spcPts val="0"/>
              </a:spcBef>
              <a:spcAft>
                <a:spcPts val="0"/>
              </a:spcAft>
              <a:buSzPts val="1600"/>
              <a:buChar char="–"/>
            </a:pPr>
            <a:r>
              <a:rPr lang="en-US" sz="1600" dirty="0"/>
              <a:t>每门考试$300</a:t>
            </a:r>
            <a:endParaRPr sz="1600" dirty="0"/>
          </a:p>
          <a:p>
            <a:pPr marL="914400" lvl="1" indent="-330200" rtl="0">
              <a:spcBef>
                <a:spcPts val="0"/>
              </a:spcBef>
              <a:spcAft>
                <a:spcPts val="0"/>
              </a:spcAft>
              <a:buSzPts val="1600"/>
              <a:buChar char="–"/>
            </a:pPr>
            <a:r>
              <a:rPr lang="en-US" sz="1600" dirty="0"/>
              <a:t>考试每季度更新，与K8s版本发布保持一致</a:t>
            </a:r>
            <a:endParaRPr sz="1600" dirty="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74 </a:t>
            </a:r>
            <a:r>
              <a:rPr lang="en-US" altLang="zh-CN" dirty="0" err="1"/>
              <a:t>家KCSP合作伙伴</a:t>
            </a:r>
            <a:endParaRPr dirty="0"/>
          </a:p>
        </p:txBody>
      </p:sp>
      <p:pic>
        <p:nvPicPr>
          <p:cNvPr id="1615" name="Google Shape;1615;p1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124682" y="923555"/>
            <a:ext cx="760375" cy="393307"/>
          </a:xfrm>
          <a:prstGeom prst="rect">
            <a:avLst/>
          </a:prstGeom>
          <a:noFill/>
          <a:ln>
            <a:noFill/>
          </a:ln>
        </p:spPr>
      </p:pic>
      <p:pic>
        <p:nvPicPr>
          <p:cNvPr id="1616" name="Google Shape;1616;p1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011728" y="966546"/>
            <a:ext cx="1181249" cy="307325"/>
          </a:xfrm>
          <a:prstGeom prst="rect">
            <a:avLst/>
          </a:prstGeom>
          <a:noFill/>
          <a:ln>
            <a:noFill/>
          </a:ln>
        </p:spPr>
      </p:pic>
      <p:pic>
        <p:nvPicPr>
          <p:cNvPr id="1617" name="Google Shape;1617;p14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230024" y="1512624"/>
            <a:ext cx="836200" cy="233651"/>
          </a:xfrm>
          <a:prstGeom prst="rect">
            <a:avLst/>
          </a:prstGeom>
          <a:noFill/>
          <a:ln>
            <a:noFill/>
          </a:ln>
        </p:spPr>
      </p:pic>
      <p:pic>
        <p:nvPicPr>
          <p:cNvPr id="1618" name="Google Shape;1618;p14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94115" y="2472064"/>
            <a:ext cx="423141" cy="443100"/>
          </a:xfrm>
          <a:prstGeom prst="rect">
            <a:avLst/>
          </a:prstGeom>
          <a:noFill/>
          <a:ln>
            <a:noFill/>
          </a:ln>
        </p:spPr>
      </p:pic>
      <p:pic>
        <p:nvPicPr>
          <p:cNvPr id="1619" name="Google Shape;1619;p14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84248" y="2449816"/>
            <a:ext cx="536375" cy="487595"/>
          </a:xfrm>
          <a:prstGeom prst="rect">
            <a:avLst/>
          </a:prstGeom>
          <a:noFill/>
          <a:ln>
            <a:noFill/>
          </a:ln>
        </p:spPr>
      </p:pic>
      <p:pic>
        <p:nvPicPr>
          <p:cNvPr id="1620" name="Google Shape;1620;p146"/>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8127089" y="2569689"/>
            <a:ext cx="948700" cy="247850"/>
          </a:xfrm>
          <a:prstGeom prst="rect">
            <a:avLst/>
          </a:prstGeom>
          <a:noFill/>
          <a:ln>
            <a:noFill/>
          </a:ln>
        </p:spPr>
      </p:pic>
      <p:pic>
        <p:nvPicPr>
          <p:cNvPr id="1621" name="Google Shape;1621;p14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945969" y="3894947"/>
            <a:ext cx="698000" cy="283513"/>
          </a:xfrm>
          <a:prstGeom prst="rect">
            <a:avLst/>
          </a:prstGeom>
          <a:noFill/>
          <a:ln>
            <a:noFill/>
          </a:ln>
        </p:spPr>
      </p:pic>
      <p:pic>
        <p:nvPicPr>
          <p:cNvPr id="1622" name="Google Shape;1622;p146"/>
          <p:cNvPicPr preferRelativeResize="0"/>
          <p:nvPr/>
        </p:nvPicPr>
        <p:blipFill rotWithShape="1">
          <a:blip r:embed="rId10" cstate="print">
            <a:alphaModFix/>
            <a:extLst>
              <a:ext uri="{28A0092B-C50C-407E-A947-70E740481C1C}">
                <a14:useLocalDpi xmlns:a14="http://schemas.microsoft.com/office/drawing/2010/main"/>
              </a:ext>
            </a:extLst>
          </a:blip>
          <a:srcRect l="6163" t="13876" r="6163" b="15146"/>
          <a:stretch/>
        </p:blipFill>
        <p:spPr>
          <a:xfrm>
            <a:off x="54127" y="4307638"/>
            <a:ext cx="635750" cy="467840"/>
          </a:xfrm>
          <a:prstGeom prst="rect">
            <a:avLst/>
          </a:prstGeom>
          <a:noFill/>
          <a:ln>
            <a:noFill/>
          </a:ln>
        </p:spPr>
      </p:pic>
      <p:pic>
        <p:nvPicPr>
          <p:cNvPr id="1623" name="Google Shape;1623;p14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260854" y="2449801"/>
            <a:ext cx="536375" cy="487626"/>
          </a:xfrm>
          <a:prstGeom prst="rect">
            <a:avLst/>
          </a:prstGeom>
          <a:noFill/>
          <a:ln>
            <a:noFill/>
          </a:ln>
        </p:spPr>
      </p:pic>
      <p:pic>
        <p:nvPicPr>
          <p:cNvPr id="1624" name="Google Shape;1624;p146"/>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255412" y="4279208"/>
            <a:ext cx="635700" cy="524700"/>
          </a:xfrm>
          <a:prstGeom prst="rect">
            <a:avLst/>
          </a:prstGeom>
          <a:noFill/>
          <a:ln>
            <a:noFill/>
          </a:ln>
        </p:spPr>
      </p:pic>
      <p:pic>
        <p:nvPicPr>
          <p:cNvPr id="1625" name="Google Shape;1625;p14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308165" y="3600757"/>
            <a:ext cx="707100" cy="144600"/>
          </a:xfrm>
          <a:prstGeom prst="rect">
            <a:avLst/>
          </a:prstGeom>
          <a:noFill/>
          <a:ln>
            <a:noFill/>
          </a:ln>
        </p:spPr>
      </p:pic>
      <p:pic>
        <p:nvPicPr>
          <p:cNvPr id="1626" name="Google Shape;1626;p14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989674" y="3839868"/>
            <a:ext cx="594150" cy="393671"/>
          </a:xfrm>
          <a:prstGeom prst="rect">
            <a:avLst/>
          </a:prstGeom>
          <a:noFill/>
          <a:ln>
            <a:noFill/>
          </a:ln>
        </p:spPr>
      </p:pic>
      <p:pic>
        <p:nvPicPr>
          <p:cNvPr id="1627" name="Google Shape;1627;p146"/>
          <p:cNvPicPr preferRelativeResize="0"/>
          <p:nvPr/>
        </p:nvPicPr>
        <p:blipFill rotWithShape="1">
          <a:blip r:embed="rId15" cstate="print">
            <a:alphaModFix/>
            <a:extLst>
              <a:ext uri="{28A0092B-C50C-407E-A947-70E740481C1C}">
                <a14:useLocalDpi xmlns:a14="http://schemas.microsoft.com/office/drawing/2010/main"/>
              </a:ext>
            </a:extLst>
          </a:blip>
          <a:srcRect l="13190" t="6112" r="6867"/>
          <a:stretch/>
        </p:blipFill>
        <p:spPr>
          <a:xfrm>
            <a:off x="1981214" y="1882329"/>
            <a:ext cx="536375" cy="572688"/>
          </a:xfrm>
          <a:prstGeom prst="rect">
            <a:avLst/>
          </a:prstGeom>
          <a:noFill/>
          <a:ln>
            <a:noFill/>
          </a:ln>
        </p:spPr>
      </p:pic>
      <p:pic>
        <p:nvPicPr>
          <p:cNvPr id="1628" name="Google Shape;1628;p146"/>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3571182" y="3046179"/>
            <a:ext cx="908075" cy="330917"/>
          </a:xfrm>
          <a:prstGeom prst="rect">
            <a:avLst/>
          </a:prstGeom>
          <a:noFill/>
          <a:ln>
            <a:noFill/>
          </a:ln>
        </p:spPr>
      </p:pic>
      <p:pic>
        <p:nvPicPr>
          <p:cNvPr id="1629" name="Google Shape;1629;p146"/>
          <p:cNvPicPr preferRelativeResize="0"/>
          <p:nvPr/>
        </p:nvPicPr>
        <p:blipFill rotWithShape="1">
          <a:blip r:embed="rId17" cstate="print">
            <a:alphaModFix/>
            <a:extLst>
              <a:ext uri="{28A0092B-C50C-407E-A947-70E740481C1C}">
                <a14:useLocalDpi xmlns:a14="http://schemas.microsoft.com/office/drawing/2010/main"/>
              </a:ext>
            </a:extLst>
          </a:blip>
          <a:srcRect t="11006" b="12188"/>
          <a:stretch/>
        </p:blipFill>
        <p:spPr>
          <a:xfrm>
            <a:off x="3013415" y="1393888"/>
            <a:ext cx="674825" cy="471124"/>
          </a:xfrm>
          <a:prstGeom prst="rect">
            <a:avLst/>
          </a:prstGeom>
          <a:noFill/>
          <a:ln>
            <a:noFill/>
          </a:ln>
        </p:spPr>
      </p:pic>
      <p:pic>
        <p:nvPicPr>
          <p:cNvPr id="1630" name="Google Shape;1630;p14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44464" y="2992668"/>
            <a:ext cx="459900" cy="437940"/>
          </a:xfrm>
          <a:prstGeom prst="rect">
            <a:avLst/>
          </a:prstGeom>
          <a:noFill/>
          <a:ln>
            <a:noFill/>
          </a:ln>
        </p:spPr>
      </p:pic>
      <p:pic>
        <p:nvPicPr>
          <p:cNvPr id="1631" name="Google Shape;1631;p14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048634" y="3842732"/>
            <a:ext cx="536376" cy="387944"/>
          </a:xfrm>
          <a:prstGeom prst="rect">
            <a:avLst/>
          </a:prstGeom>
          <a:noFill/>
          <a:ln>
            <a:noFill/>
          </a:ln>
        </p:spPr>
      </p:pic>
      <p:pic>
        <p:nvPicPr>
          <p:cNvPr id="1632" name="Google Shape;1632;p14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220470" y="988704"/>
            <a:ext cx="836200" cy="263009"/>
          </a:xfrm>
          <a:prstGeom prst="rect">
            <a:avLst/>
          </a:prstGeom>
          <a:noFill/>
          <a:ln>
            <a:noFill/>
          </a:ln>
        </p:spPr>
      </p:pic>
      <p:pic>
        <p:nvPicPr>
          <p:cNvPr id="1633" name="Google Shape;1633;p146"/>
          <p:cNvPicPr preferRelativeResize="0"/>
          <p:nvPr/>
        </p:nvPicPr>
        <p:blipFill>
          <a:blip r:embed="rId21">
            <a:alphaModFix/>
          </a:blip>
          <a:stretch>
            <a:fillRect/>
          </a:stretch>
        </p:blipFill>
        <p:spPr>
          <a:xfrm>
            <a:off x="2361876" y="3040660"/>
            <a:ext cx="661100" cy="341955"/>
          </a:xfrm>
          <a:prstGeom prst="rect">
            <a:avLst/>
          </a:prstGeom>
          <a:noFill/>
          <a:ln>
            <a:noFill/>
          </a:ln>
        </p:spPr>
      </p:pic>
      <p:pic>
        <p:nvPicPr>
          <p:cNvPr id="1634" name="Google Shape;1634;p14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073652" y="4234891"/>
            <a:ext cx="661100" cy="613333"/>
          </a:xfrm>
          <a:prstGeom prst="rect">
            <a:avLst/>
          </a:prstGeom>
          <a:noFill/>
          <a:ln>
            <a:noFill/>
          </a:ln>
        </p:spPr>
      </p:pic>
      <p:pic>
        <p:nvPicPr>
          <p:cNvPr id="1635" name="Google Shape;1635;p14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537025" y="3492170"/>
            <a:ext cx="459900" cy="361774"/>
          </a:xfrm>
          <a:prstGeom prst="rect">
            <a:avLst/>
          </a:prstGeom>
          <a:noFill/>
          <a:ln>
            <a:noFill/>
          </a:ln>
        </p:spPr>
      </p:pic>
      <p:pic>
        <p:nvPicPr>
          <p:cNvPr id="1636" name="Google Shape;1636;p146"/>
          <p:cNvPicPr preferRelativeResize="0"/>
          <p:nvPr/>
        </p:nvPicPr>
        <p:blipFill>
          <a:blip r:embed="rId24">
            <a:alphaModFix/>
          </a:blip>
          <a:stretch>
            <a:fillRect/>
          </a:stretch>
        </p:blipFill>
        <p:spPr>
          <a:xfrm>
            <a:off x="3326506" y="3614227"/>
            <a:ext cx="760375" cy="117659"/>
          </a:xfrm>
          <a:prstGeom prst="rect">
            <a:avLst/>
          </a:prstGeom>
          <a:noFill/>
          <a:ln>
            <a:noFill/>
          </a:ln>
        </p:spPr>
      </p:pic>
      <p:pic>
        <p:nvPicPr>
          <p:cNvPr id="1637" name="Google Shape;1637;p14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550483" y="2566370"/>
            <a:ext cx="1101950" cy="254488"/>
          </a:xfrm>
          <a:prstGeom prst="rect">
            <a:avLst/>
          </a:prstGeom>
          <a:noFill/>
          <a:ln>
            <a:noFill/>
          </a:ln>
        </p:spPr>
      </p:pic>
      <p:pic>
        <p:nvPicPr>
          <p:cNvPr id="1638" name="Google Shape;1638;p14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250760" y="1491682"/>
            <a:ext cx="908075" cy="275534"/>
          </a:xfrm>
          <a:prstGeom prst="rect">
            <a:avLst/>
          </a:prstGeom>
          <a:noFill/>
          <a:ln>
            <a:noFill/>
          </a:ln>
        </p:spPr>
      </p:pic>
      <p:pic>
        <p:nvPicPr>
          <p:cNvPr id="1639" name="Google Shape;1639;p146"/>
          <p:cNvPicPr preferRelativeResize="0"/>
          <p:nvPr/>
        </p:nvPicPr>
        <p:blipFill rotWithShape="1">
          <a:blip r:embed="rId27" cstate="print">
            <a:alphaModFix/>
            <a:extLst>
              <a:ext uri="{28A0092B-C50C-407E-A947-70E740481C1C}">
                <a14:useLocalDpi xmlns:a14="http://schemas.microsoft.com/office/drawing/2010/main"/>
              </a:ext>
            </a:extLst>
          </a:blip>
          <a:srcRect t="12505" b="23722"/>
          <a:stretch/>
        </p:blipFill>
        <p:spPr>
          <a:xfrm>
            <a:off x="5323186" y="924599"/>
            <a:ext cx="674825" cy="391219"/>
          </a:xfrm>
          <a:prstGeom prst="rect">
            <a:avLst/>
          </a:prstGeom>
          <a:noFill/>
          <a:ln>
            <a:noFill/>
          </a:ln>
        </p:spPr>
      </p:pic>
      <p:pic>
        <p:nvPicPr>
          <p:cNvPr id="1640" name="Google Shape;1640;p14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398122" y="3527206"/>
            <a:ext cx="594150" cy="291701"/>
          </a:xfrm>
          <a:prstGeom prst="rect">
            <a:avLst/>
          </a:prstGeom>
          <a:noFill/>
          <a:ln>
            <a:noFill/>
          </a:ln>
        </p:spPr>
      </p:pic>
      <p:pic>
        <p:nvPicPr>
          <p:cNvPr id="1641" name="Google Shape;1641;p14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72417" y="4376339"/>
            <a:ext cx="836200" cy="330438"/>
          </a:xfrm>
          <a:prstGeom prst="rect">
            <a:avLst/>
          </a:prstGeom>
          <a:noFill/>
          <a:ln>
            <a:noFill/>
          </a:ln>
        </p:spPr>
      </p:pic>
      <p:pic>
        <p:nvPicPr>
          <p:cNvPr id="1642" name="Google Shape;1642;p14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319648" y="960841"/>
            <a:ext cx="777425" cy="318735"/>
          </a:xfrm>
          <a:prstGeom prst="rect">
            <a:avLst/>
          </a:prstGeom>
          <a:noFill/>
          <a:ln>
            <a:noFill/>
          </a:ln>
        </p:spPr>
      </p:pic>
      <p:pic>
        <p:nvPicPr>
          <p:cNvPr id="1643" name="Google Shape;1643;p14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913607" y="1996154"/>
            <a:ext cx="908075" cy="345038"/>
          </a:xfrm>
          <a:prstGeom prst="rect">
            <a:avLst/>
          </a:prstGeom>
          <a:noFill/>
          <a:ln>
            <a:noFill/>
          </a:ln>
        </p:spPr>
      </p:pic>
      <p:pic>
        <p:nvPicPr>
          <p:cNvPr id="1644" name="Google Shape;1644;p14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472346" y="1412861"/>
            <a:ext cx="707225" cy="433177"/>
          </a:xfrm>
          <a:prstGeom prst="rect">
            <a:avLst/>
          </a:prstGeom>
          <a:noFill/>
          <a:ln>
            <a:noFill/>
          </a:ln>
        </p:spPr>
      </p:pic>
      <p:pic>
        <p:nvPicPr>
          <p:cNvPr id="1645" name="Google Shape;1645;p14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303512" y="3559891"/>
            <a:ext cx="635750" cy="226333"/>
          </a:xfrm>
          <a:prstGeom prst="rect">
            <a:avLst/>
          </a:prstGeom>
          <a:noFill/>
          <a:ln>
            <a:noFill/>
          </a:ln>
        </p:spPr>
      </p:pic>
      <p:pic>
        <p:nvPicPr>
          <p:cNvPr id="1646" name="Google Shape;1646;p146"/>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159462" y="1328978"/>
            <a:ext cx="661100" cy="600943"/>
          </a:xfrm>
          <a:prstGeom prst="rect">
            <a:avLst/>
          </a:prstGeom>
          <a:noFill/>
          <a:ln>
            <a:noFill/>
          </a:ln>
        </p:spPr>
      </p:pic>
      <p:pic>
        <p:nvPicPr>
          <p:cNvPr id="1647" name="Google Shape;1647;p14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183340" y="1027746"/>
            <a:ext cx="1292354" cy="184925"/>
          </a:xfrm>
          <a:prstGeom prst="rect">
            <a:avLst/>
          </a:prstGeom>
          <a:noFill/>
          <a:ln>
            <a:noFill/>
          </a:ln>
        </p:spPr>
      </p:pic>
      <p:pic>
        <p:nvPicPr>
          <p:cNvPr id="1648" name="Google Shape;1648;p14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735532" y="4362764"/>
            <a:ext cx="594150" cy="357588"/>
          </a:xfrm>
          <a:prstGeom prst="rect">
            <a:avLst/>
          </a:prstGeom>
          <a:noFill/>
          <a:ln>
            <a:noFill/>
          </a:ln>
        </p:spPr>
      </p:pic>
      <p:pic>
        <p:nvPicPr>
          <p:cNvPr id="1649" name="Google Shape;1649;p14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10953" y="1963830"/>
            <a:ext cx="326925" cy="409687"/>
          </a:xfrm>
          <a:prstGeom prst="rect">
            <a:avLst/>
          </a:prstGeom>
          <a:noFill/>
          <a:ln>
            <a:noFill/>
          </a:ln>
        </p:spPr>
      </p:pic>
      <p:pic>
        <p:nvPicPr>
          <p:cNvPr id="1650" name="Google Shape;1650;p14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163163" y="1915767"/>
            <a:ext cx="698000" cy="505812"/>
          </a:xfrm>
          <a:prstGeom prst="rect">
            <a:avLst/>
          </a:prstGeom>
          <a:noFill/>
          <a:ln>
            <a:noFill/>
          </a:ln>
        </p:spPr>
      </p:pic>
      <p:pic>
        <p:nvPicPr>
          <p:cNvPr id="1651" name="Google Shape;1651;p14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917292" y="4297660"/>
            <a:ext cx="635700" cy="487795"/>
          </a:xfrm>
          <a:prstGeom prst="rect">
            <a:avLst/>
          </a:prstGeom>
          <a:noFill/>
          <a:ln>
            <a:noFill/>
          </a:ln>
        </p:spPr>
      </p:pic>
      <p:pic>
        <p:nvPicPr>
          <p:cNvPr id="1652" name="Google Shape;1652;p14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891751" y="1559739"/>
            <a:ext cx="1050475" cy="139421"/>
          </a:xfrm>
          <a:prstGeom prst="rect">
            <a:avLst/>
          </a:prstGeom>
          <a:noFill/>
          <a:ln>
            <a:noFill/>
          </a:ln>
        </p:spPr>
      </p:pic>
      <p:pic>
        <p:nvPicPr>
          <p:cNvPr id="1653" name="Google Shape;1653;p14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977976" y="2016371"/>
            <a:ext cx="594150" cy="304605"/>
          </a:xfrm>
          <a:prstGeom prst="rect">
            <a:avLst/>
          </a:prstGeom>
          <a:noFill/>
          <a:ln>
            <a:noFill/>
          </a:ln>
        </p:spPr>
      </p:pic>
      <p:pic>
        <p:nvPicPr>
          <p:cNvPr id="1654" name="Google Shape;1654;p14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39572" y="1528283"/>
            <a:ext cx="948701" cy="202333"/>
          </a:xfrm>
          <a:prstGeom prst="rect">
            <a:avLst/>
          </a:prstGeom>
          <a:noFill/>
          <a:ln>
            <a:noFill/>
          </a:ln>
        </p:spPr>
      </p:pic>
      <p:pic>
        <p:nvPicPr>
          <p:cNvPr id="1655" name="Google Shape;1655;p14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027451" y="2455551"/>
            <a:ext cx="326937" cy="476125"/>
          </a:xfrm>
          <a:prstGeom prst="rect">
            <a:avLst/>
          </a:prstGeom>
          <a:noFill/>
          <a:ln>
            <a:noFill/>
          </a:ln>
        </p:spPr>
      </p:pic>
      <p:pic>
        <p:nvPicPr>
          <p:cNvPr id="1656" name="Google Shape;1656;p14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537718" y="1391459"/>
            <a:ext cx="777425" cy="475982"/>
          </a:xfrm>
          <a:prstGeom prst="rect">
            <a:avLst/>
          </a:prstGeom>
          <a:noFill/>
          <a:ln>
            <a:noFill/>
          </a:ln>
        </p:spPr>
      </p:pic>
      <p:pic>
        <p:nvPicPr>
          <p:cNvPr id="1657" name="Google Shape;1657;p146"/>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3780930" y="3886079"/>
            <a:ext cx="760375" cy="301250"/>
          </a:xfrm>
          <a:prstGeom prst="rect">
            <a:avLst/>
          </a:prstGeom>
          <a:noFill/>
          <a:ln>
            <a:noFill/>
          </a:ln>
        </p:spPr>
      </p:pic>
      <p:pic>
        <p:nvPicPr>
          <p:cNvPr id="1658" name="Google Shape;1658;p146"/>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80163" y="3950044"/>
            <a:ext cx="836200" cy="173320"/>
          </a:xfrm>
          <a:prstGeom prst="rect">
            <a:avLst/>
          </a:prstGeom>
          <a:noFill/>
          <a:ln>
            <a:noFill/>
          </a:ln>
        </p:spPr>
      </p:pic>
      <p:pic>
        <p:nvPicPr>
          <p:cNvPr id="1659" name="Google Shape;1659;p146"/>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4228" y="978347"/>
            <a:ext cx="908075" cy="283723"/>
          </a:xfrm>
          <a:prstGeom prst="rect">
            <a:avLst/>
          </a:prstGeom>
          <a:noFill/>
          <a:ln>
            <a:noFill/>
          </a:ln>
        </p:spPr>
      </p:pic>
      <p:pic>
        <p:nvPicPr>
          <p:cNvPr id="1660" name="Google Shape;1660;p14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79359" y="1960526"/>
            <a:ext cx="760375" cy="416295"/>
          </a:xfrm>
          <a:prstGeom prst="rect">
            <a:avLst/>
          </a:prstGeom>
          <a:noFill/>
          <a:ln>
            <a:noFill/>
          </a:ln>
        </p:spPr>
      </p:pic>
      <p:pic>
        <p:nvPicPr>
          <p:cNvPr id="1661" name="Google Shape;1661;p14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7988488" y="3945279"/>
            <a:ext cx="1118049" cy="182850"/>
          </a:xfrm>
          <a:prstGeom prst="rect">
            <a:avLst/>
          </a:prstGeom>
          <a:noFill/>
          <a:ln>
            <a:noFill/>
          </a:ln>
        </p:spPr>
      </p:pic>
      <p:pic>
        <p:nvPicPr>
          <p:cNvPr id="1662" name="Google Shape;1662;p14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321027" y="3910591"/>
            <a:ext cx="1014825" cy="252226"/>
          </a:xfrm>
          <a:prstGeom prst="rect">
            <a:avLst/>
          </a:prstGeom>
          <a:noFill/>
          <a:ln>
            <a:noFill/>
          </a:ln>
        </p:spPr>
      </p:pic>
      <p:pic>
        <p:nvPicPr>
          <p:cNvPr id="1663" name="Google Shape;1663;p146"/>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647116" y="2544118"/>
            <a:ext cx="1050475" cy="298992"/>
          </a:xfrm>
          <a:prstGeom prst="rect">
            <a:avLst/>
          </a:prstGeom>
          <a:noFill/>
          <a:ln>
            <a:noFill/>
          </a:ln>
        </p:spPr>
      </p:pic>
      <p:pic>
        <p:nvPicPr>
          <p:cNvPr id="1664" name="Google Shape;1664;p14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112045" y="3070796"/>
            <a:ext cx="459900" cy="281684"/>
          </a:xfrm>
          <a:prstGeom prst="rect">
            <a:avLst/>
          </a:prstGeom>
          <a:noFill/>
          <a:ln>
            <a:noFill/>
          </a:ln>
        </p:spPr>
      </p:pic>
      <p:pic>
        <p:nvPicPr>
          <p:cNvPr id="1665" name="Google Shape;1665;p14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120151" y="3070490"/>
            <a:ext cx="674825" cy="282296"/>
          </a:xfrm>
          <a:prstGeom prst="rect">
            <a:avLst/>
          </a:prstGeom>
          <a:noFill/>
          <a:ln>
            <a:noFill/>
          </a:ln>
        </p:spPr>
      </p:pic>
      <p:pic>
        <p:nvPicPr>
          <p:cNvPr id="1666" name="Google Shape;1666;p14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344884" y="3586540"/>
            <a:ext cx="777425" cy="173033"/>
          </a:xfrm>
          <a:prstGeom prst="rect">
            <a:avLst/>
          </a:prstGeom>
          <a:noFill/>
          <a:ln>
            <a:noFill/>
          </a:ln>
        </p:spPr>
      </p:pic>
      <p:pic>
        <p:nvPicPr>
          <p:cNvPr id="1667" name="Google Shape;1667;p14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759429" y="1412922"/>
            <a:ext cx="707100" cy="433055"/>
          </a:xfrm>
          <a:prstGeom prst="rect">
            <a:avLst/>
          </a:prstGeom>
          <a:noFill/>
          <a:ln>
            <a:noFill/>
          </a:ln>
        </p:spPr>
      </p:pic>
      <p:pic>
        <p:nvPicPr>
          <p:cNvPr id="1668" name="Google Shape;1668;p146"/>
          <p:cNvPicPr preferRelativeResize="0"/>
          <p:nvPr/>
        </p:nvPicPr>
        <p:blipFill>
          <a:blip r:embed="rId56">
            <a:alphaModFix/>
          </a:blip>
          <a:stretch>
            <a:fillRect/>
          </a:stretch>
        </p:blipFill>
        <p:spPr>
          <a:xfrm>
            <a:off x="3022397" y="4453594"/>
            <a:ext cx="1050475" cy="175927"/>
          </a:xfrm>
          <a:prstGeom prst="rect">
            <a:avLst/>
          </a:prstGeom>
          <a:noFill/>
          <a:ln>
            <a:noFill/>
          </a:ln>
        </p:spPr>
      </p:pic>
      <p:pic>
        <p:nvPicPr>
          <p:cNvPr id="1669" name="Google Shape;1669;p146"/>
          <p:cNvPicPr preferRelativeResize="0"/>
          <p:nvPr/>
        </p:nvPicPr>
        <p:blipFill>
          <a:blip r:embed="rId57">
            <a:alphaModFix/>
          </a:blip>
          <a:stretch>
            <a:fillRect/>
          </a:stretch>
        </p:blipFill>
        <p:spPr>
          <a:xfrm>
            <a:off x="8343182" y="3066403"/>
            <a:ext cx="707225" cy="290470"/>
          </a:xfrm>
          <a:prstGeom prst="rect">
            <a:avLst/>
          </a:prstGeom>
          <a:noFill/>
          <a:ln>
            <a:noFill/>
          </a:ln>
        </p:spPr>
      </p:pic>
      <p:pic>
        <p:nvPicPr>
          <p:cNvPr id="1670" name="Google Shape;1670;p14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380324" y="1962007"/>
            <a:ext cx="674825" cy="413333"/>
          </a:xfrm>
          <a:prstGeom prst="rect">
            <a:avLst/>
          </a:prstGeom>
          <a:noFill/>
          <a:ln>
            <a:noFill/>
          </a:ln>
        </p:spPr>
      </p:pic>
      <p:pic>
        <p:nvPicPr>
          <p:cNvPr id="1671" name="Google Shape;1671;p14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10960" y="3550649"/>
            <a:ext cx="1014824" cy="244817"/>
          </a:xfrm>
          <a:prstGeom prst="rect">
            <a:avLst/>
          </a:prstGeom>
          <a:noFill/>
          <a:ln>
            <a:noFill/>
          </a:ln>
        </p:spPr>
      </p:pic>
      <p:pic>
        <p:nvPicPr>
          <p:cNvPr id="1672" name="Google Shape;1672;p14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250503" y="3542492"/>
            <a:ext cx="836200" cy="261129"/>
          </a:xfrm>
          <a:prstGeom prst="rect">
            <a:avLst/>
          </a:prstGeom>
          <a:noFill/>
          <a:ln>
            <a:noFill/>
          </a:ln>
        </p:spPr>
      </p:pic>
      <p:pic>
        <p:nvPicPr>
          <p:cNvPr id="1673" name="Google Shape;1673;p14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740516" y="3874523"/>
            <a:ext cx="635750" cy="324362"/>
          </a:xfrm>
          <a:prstGeom prst="rect">
            <a:avLst/>
          </a:prstGeom>
          <a:noFill/>
          <a:ln>
            <a:noFill/>
          </a:ln>
        </p:spPr>
      </p:pic>
      <p:pic>
        <p:nvPicPr>
          <p:cNvPr id="1674" name="Google Shape;1674;p146"/>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1891157" y="4411967"/>
            <a:ext cx="948700" cy="259182"/>
          </a:xfrm>
          <a:prstGeom prst="rect">
            <a:avLst/>
          </a:prstGeom>
          <a:noFill/>
          <a:ln>
            <a:noFill/>
          </a:ln>
        </p:spPr>
      </p:pic>
      <p:pic>
        <p:nvPicPr>
          <p:cNvPr id="1675" name="Google Shape;1675;p146"/>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2859070" y="1952181"/>
            <a:ext cx="777425" cy="432985"/>
          </a:xfrm>
          <a:prstGeom prst="rect">
            <a:avLst/>
          </a:prstGeom>
          <a:noFill/>
          <a:ln>
            <a:noFill/>
          </a:ln>
        </p:spPr>
      </p:pic>
      <p:pic>
        <p:nvPicPr>
          <p:cNvPr id="1676" name="Google Shape;1676;p14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152570" y="3100503"/>
            <a:ext cx="661100" cy="222271"/>
          </a:xfrm>
          <a:prstGeom prst="rect">
            <a:avLst/>
          </a:prstGeom>
          <a:noFill/>
          <a:ln>
            <a:noFill/>
          </a:ln>
        </p:spPr>
      </p:pic>
      <p:pic>
        <p:nvPicPr>
          <p:cNvPr id="1677" name="Google Shape;1677;p14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27463" y="3040538"/>
            <a:ext cx="536375" cy="342200"/>
          </a:xfrm>
          <a:prstGeom prst="rect">
            <a:avLst/>
          </a:prstGeom>
          <a:noFill/>
          <a:ln>
            <a:noFill/>
          </a:ln>
        </p:spPr>
      </p:pic>
      <p:pic>
        <p:nvPicPr>
          <p:cNvPr id="1678" name="Google Shape;1678;p14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982292" y="2598673"/>
            <a:ext cx="948702" cy="189882"/>
          </a:xfrm>
          <a:prstGeom prst="rect">
            <a:avLst/>
          </a:prstGeom>
          <a:noFill/>
          <a:ln>
            <a:noFill/>
          </a:ln>
        </p:spPr>
      </p:pic>
      <p:pic>
        <p:nvPicPr>
          <p:cNvPr id="1679" name="Google Shape;1679;p14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202643" y="2048815"/>
            <a:ext cx="836200" cy="239718"/>
          </a:xfrm>
          <a:prstGeom prst="rect">
            <a:avLst/>
          </a:prstGeom>
          <a:noFill/>
          <a:ln>
            <a:noFill/>
          </a:ln>
        </p:spPr>
      </p:pic>
      <p:pic>
        <p:nvPicPr>
          <p:cNvPr id="1680" name="Google Shape;1680;p14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078974" y="1047480"/>
            <a:ext cx="1014825" cy="145458"/>
          </a:xfrm>
          <a:prstGeom prst="rect">
            <a:avLst/>
          </a:prstGeom>
          <a:noFill/>
          <a:ln>
            <a:noFill/>
          </a:ln>
        </p:spPr>
      </p:pic>
      <p:pic>
        <p:nvPicPr>
          <p:cNvPr id="1681" name="Google Shape;1681;p14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455138" y="4387935"/>
            <a:ext cx="635700" cy="307245"/>
          </a:xfrm>
          <a:prstGeom prst="rect">
            <a:avLst/>
          </a:prstGeom>
          <a:noFill/>
          <a:ln>
            <a:noFill/>
          </a:ln>
        </p:spPr>
      </p:pic>
      <p:pic>
        <p:nvPicPr>
          <p:cNvPr id="1682" name="Google Shape;1682;p14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512223" y="4400889"/>
            <a:ext cx="760375" cy="281339"/>
          </a:xfrm>
          <a:prstGeom prst="rect">
            <a:avLst/>
          </a:prstGeom>
          <a:noFill/>
          <a:ln>
            <a:noFill/>
          </a:ln>
        </p:spPr>
      </p:pic>
      <p:pic>
        <p:nvPicPr>
          <p:cNvPr id="1683" name="Google Shape;1683;p14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84601" y="2488764"/>
            <a:ext cx="379654" cy="409700"/>
          </a:xfrm>
          <a:prstGeom prst="rect">
            <a:avLst/>
          </a:prstGeom>
          <a:noFill/>
          <a:ln>
            <a:noFill/>
          </a:ln>
        </p:spPr>
      </p:pic>
      <p:pic>
        <p:nvPicPr>
          <p:cNvPr id="1684" name="Google Shape;1684;p14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602365" y="900701"/>
            <a:ext cx="594150" cy="439015"/>
          </a:xfrm>
          <a:prstGeom prst="rect">
            <a:avLst/>
          </a:prstGeom>
          <a:noFill/>
          <a:ln>
            <a:noFill/>
          </a:ln>
        </p:spPr>
      </p:pic>
      <p:pic>
        <p:nvPicPr>
          <p:cNvPr id="1685" name="Google Shape;1685;p14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7397943" y="3458950"/>
            <a:ext cx="635700" cy="428214"/>
          </a:xfrm>
          <a:prstGeom prst="rect">
            <a:avLst/>
          </a:prstGeom>
          <a:noFill/>
          <a:ln>
            <a:noFill/>
          </a:ln>
        </p:spPr>
      </p:pic>
      <p:pic>
        <p:nvPicPr>
          <p:cNvPr id="1686" name="Google Shape;1686;p14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386332" y="1483991"/>
            <a:ext cx="1014825" cy="290916"/>
          </a:xfrm>
          <a:prstGeom prst="rect">
            <a:avLst/>
          </a:prstGeom>
          <a:noFill/>
          <a:ln>
            <a:noFill/>
          </a:ln>
        </p:spPr>
      </p:pic>
    </p:spTree>
    <p:extLst>
      <p:ext uri="{BB962C8B-B14F-4D97-AF65-F5344CB8AC3E}">
        <p14:creationId xmlns:p14="http://schemas.microsoft.com/office/powerpoint/2010/main" val="2086849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0"/>
              </a:spcBef>
              <a:spcAft>
                <a:spcPts val="0"/>
              </a:spcAft>
              <a:buClr>
                <a:schemeClr val="accent2"/>
              </a:buClr>
              <a:buSzPts val="2200"/>
              <a:buFont typeface="Century Gothic"/>
              <a:buChar char="•"/>
            </a:pPr>
            <a:endParaRPr lang="en-US" altLang="zh-CN" sz="2200" dirty="0"/>
          </a:p>
          <a:p>
            <a:pPr marL="457200" lvl="0" indent="-368300" algn="l" rtl="0">
              <a:spcBef>
                <a:spcPts val="0"/>
              </a:spcBef>
              <a:spcAft>
                <a:spcPts val="0"/>
              </a:spcAft>
              <a:buClr>
                <a:schemeClr val="accent2"/>
              </a:buClr>
              <a:buSzPts val="2200"/>
              <a:buFont typeface="Century Gothic"/>
              <a:buChar char="•"/>
            </a:pPr>
            <a:r>
              <a:rPr lang="zh-CN" altLang="en-US" sz="2200" dirty="0"/>
              <a:t>欧洲</a:t>
            </a:r>
            <a:r>
              <a:rPr lang="en-US" sz="2200" dirty="0"/>
              <a:t> 2019 (</a:t>
            </a:r>
            <a:r>
              <a:rPr lang="zh-CN" altLang="en-US" sz="2200" dirty="0"/>
              <a:t>赞助开放</a:t>
            </a:r>
            <a:r>
              <a:rPr lang="en-US" sz="2200" dirty="0"/>
              <a:t>)</a:t>
            </a:r>
            <a:endParaRPr sz="2200" dirty="0"/>
          </a:p>
          <a:p>
            <a:pPr marL="914400" lvl="1" indent="-368300" algn="l" rtl="0">
              <a:spcBef>
                <a:spcPts val="0"/>
              </a:spcBef>
              <a:spcAft>
                <a:spcPts val="0"/>
              </a:spcAft>
              <a:buClr>
                <a:schemeClr val="dk2"/>
              </a:buClr>
              <a:buSzPts val="2200"/>
              <a:buChar char="–"/>
            </a:pPr>
            <a:r>
              <a:rPr lang="zh-CN" altLang="en-US" sz="2200" dirty="0">
                <a:hlinkClick r:id="rId3"/>
              </a:rPr>
              <a:t>巴塞罗那</a:t>
            </a:r>
            <a:r>
              <a:rPr lang="en-US" sz="2200" dirty="0"/>
              <a:t>: May 20-23, 2019</a:t>
            </a:r>
            <a:br>
              <a:rPr lang="en-US" sz="2200" dirty="0"/>
            </a:br>
            <a:endParaRPr sz="2200" dirty="0"/>
          </a:p>
          <a:p>
            <a:pPr lvl="0" indent="-368300">
              <a:spcBef>
                <a:spcPts val="0"/>
              </a:spcBef>
              <a:buClr>
                <a:schemeClr val="dk2"/>
              </a:buClr>
              <a:buSzPts val="2200"/>
              <a:buFont typeface="Century Gothic"/>
              <a:buChar char="•"/>
            </a:pPr>
            <a:r>
              <a:rPr lang="zh-CN" altLang="en-US" sz="2200" dirty="0"/>
              <a:t>中国</a:t>
            </a:r>
            <a:r>
              <a:rPr lang="en-US" sz="2200" dirty="0"/>
              <a:t> 2019 (</a:t>
            </a:r>
            <a:r>
              <a:rPr lang="zh-CN" altLang="en-US" sz="2200" dirty="0"/>
              <a:t>赞助和</a:t>
            </a:r>
            <a:r>
              <a:rPr lang="zh-CN" altLang="en-US" sz="2200" dirty="0">
                <a:hlinkClick r:id="rId4"/>
              </a:rPr>
              <a:t>演讲稿提交开放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5"/>
              </a:rPr>
              <a:t>上海</a:t>
            </a:r>
            <a:r>
              <a:rPr lang="en-US" sz="2200" dirty="0"/>
              <a:t>: June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6"/>
              </a:rPr>
              <a:t>圣地亚哥</a:t>
            </a:r>
            <a:r>
              <a:rPr lang="en-US" sz="2200" dirty="0"/>
              <a:t>: November 18-21, 2019</a:t>
            </a:r>
            <a:endParaRPr sz="2200" dirty="0"/>
          </a:p>
        </p:txBody>
      </p:sp>
      <p:pic>
        <p:nvPicPr>
          <p:cNvPr id="1652" name="Google Shape;1652;p14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63524" y="1025952"/>
            <a:ext cx="1959397" cy="842232"/>
          </a:xfrm>
          <a:prstGeom prst="rect">
            <a:avLst/>
          </a:prstGeom>
          <a:noFill/>
          <a:ln>
            <a:noFill/>
          </a:ln>
        </p:spPr>
      </p:pic>
      <p:pic>
        <p:nvPicPr>
          <p:cNvPr id="1654" name="Google Shape;1654;p14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22" y="2949115"/>
            <a:ext cx="2014349" cy="842226"/>
          </a:xfrm>
          <a:prstGeom prst="rect">
            <a:avLst/>
          </a:prstGeom>
          <a:noFill/>
          <a:ln>
            <a:noFill/>
          </a:ln>
        </p:spPr>
      </p:pic>
      <p:pic>
        <p:nvPicPr>
          <p:cNvPr id="7" name="Google Shape;1696;p147">
            <a:extLst>
              <a:ext uri="{FF2B5EF4-FFF2-40B4-BE49-F238E27FC236}">
                <a16:creationId xmlns:a16="http://schemas.microsoft.com/office/drawing/2014/main" id="{BB7B930B-F5CC-244A-97EB-95990FFD1E09}"/>
              </a:ext>
            </a:extLst>
          </p:cNvPr>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874275" y="1739950"/>
            <a:ext cx="2014350" cy="1150575"/>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4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en-US" dirty="0"/>
              <a:t> </a:t>
            </a:r>
            <a:r>
              <a:rPr lang="en-US" altLang="zh-CN" dirty="0"/>
              <a:t>以往参会人数</a:t>
            </a:r>
            <a:endParaRPr dirty="0"/>
          </a:p>
        </p:txBody>
      </p:sp>
      <p:pic>
        <p:nvPicPr>
          <p:cNvPr id="1673" name="Google Shape;1673;p148"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3150" y="947175"/>
            <a:ext cx="8500724" cy="3820650"/>
          </a:xfrm>
          <a:prstGeom prst="rect">
            <a:avLst/>
          </a:prstGeom>
          <a:noFill/>
          <a:ln>
            <a:noFill/>
          </a:ln>
        </p:spPr>
      </p:pic>
      <p:sp>
        <p:nvSpPr>
          <p:cNvPr id="1674" name="Google Shape;1674;p148"/>
          <p:cNvSpPr txBox="1"/>
          <p:nvPr/>
        </p:nvSpPr>
        <p:spPr>
          <a:xfrm>
            <a:off x="2558100" y="2221275"/>
            <a:ext cx="2539800" cy="44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首次</a:t>
            </a:r>
            <a:r>
              <a:rPr lang="en-US" dirty="0"/>
              <a:t>CNCF</a:t>
            </a:r>
            <a:r>
              <a:rPr lang="zh-CN" altLang="en-US" dirty="0"/>
              <a:t>举办的会议</a:t>
            </a:r>
            <a:endParaRPr dirty="0"/>
          </a:p>
        </p:txBody>
      </p:sp>
      <p:cxnSp>
        <p:nvCxnSpPr>
          <p:cNvPr id="1675" name="Google Shape;1675;p148"/>
          <p:cNvCxnSpPr/>
          <p:nvPr/>
        </p:nvCxnSpPr>
        <p:spPr>
          <a:xfrm>
            <a:off x="3828000" y="2588175"/>
            <a:ext cx="0" cy="585600"/>
          </a:xfrm>
          <a:prstGeom prst="straightConnector1">
            <a:avLst/>
          </a:prstGeom>
          <a:noFill/>
          <a:ln w="38100" cap="flat" cmpd="sng">
            <a:solidFill>
              <a:srgbClr val="44546A"/>
            </a:solidFill>
            <a:prstDash val="solid"/>
            <a:round/>
            <a:headEnd type="none" w="med" len="med"/>
            <a:tailEnd type="triangle" w="med" len="med"/>
          </a:ln>
        </p:spPr>
      </p:cxnSp>
    </p:spTree>
    <p:extLst>
      <p:ext uri="{BB962C8B-B14F-4D97-AF65-F5344CB8AC3E}">
        <p14:creationId xmlns:p14="http://schemas.microsoft.com/office/powerpoint/2010/main" val="197476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1"/>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US"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endParaRPr sz="2700" b="1" dirty="0">
              <a:solidFill>
                <a:srgbClr val="252A60"/>
              </a:solidFill>
              <a:latin typeface="Century Gothic"/>
              <a:ea typeface="Century Gothic"/>
              <a:cs typeface="Century Gothic"/>
              <a:sym typeface="Century Gothic"/>
            </a:endParaRPr>
          </a:p>
        </p:txBody>
      </p:sp>
      <p:pic>
        <p:nvPicPr>
          <p:cNvPr id="637" name="Google Shape;637;p10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638" name="Google Shape;638;p101"/>
          <p:cNvGrpSpPr/>
          <p:nvPr/>
        </p:nvGrpSpPr>
        <p:grpSpPr>
          <a:xfrm>
            <a:off x="3238451" y="1189872"/>
            <a:ext cx="3741888" cy="1677680"/>
            <a:chOff x="4236269" y="713706"/>
            <a:chExt cx="3285239" cy="1753245"/>
          </a:xfrm>
        </p:grpSpPr>
        <p:sp>
          <p:nvSpPr>
            <p:cNvPr id="639" name="Google Shape;639;p101"/>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0" name="Google Shape;640;p101"/>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1" name="Google Shape;641;p101"/>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2" name="Google Shape;642;p101"/>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3" name="Google Shape;643;p101"/>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44" name="Google Shape;644;p101"/>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dirty="0">
                <a:solidFill>
                  <a:srgbClr val="D1186B"/>
                </a:solidFill>
                <a:latin typeface="Century Gothic"/>
                <a:ea typeface="Century Gothic"/>
                <a:cs typeface="Century Gothic"/>
                <a:sym typeface="Century Gothic"/>
              </a:rPr>
              <a:t>创新者</a:t>
            </a:r>
            <a:endParaRPr sz="800"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645" name="Google Shape;645;p101"/>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早期的多数</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646" name="Google Shape;646;p101"/>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647" name="Google Shape;647;p101"/>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648" name="Google Shape;648;p101"/>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649" name="Google Shape;649;p101"/>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650" name="Google Shape;650;p101"/>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651" name="Google Shape;651;p101"/>
          <p:cNvCxnSpPr>
            <a:stCxn id="652"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652" name="Google Shape;652;p101"/>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chemeClr val="lt1"/>
                </a:solidFill>
                <a:latin typeface="Century Gothic"/>
                <a:ea typeface="Century Gothic"/>
                <a:cs typeface="Century Gothic"/>
                <a:sym typeface="Century Gothic"/>
              </a:rPr>
              <a:t>砂箱项目</a:t>
            </a:r>
            <a:endParaRPr sz="800" dirty="0">
              <a:solidFill>
                <a:schemeClr val="lt1"/>
              </a:solidFill>
              <a:latin typeface="Century Gothic"/>
              <a:ea typeface="Century Gothic"/>
              <a:cs typeface="Century Gothic"/>
              <a:sym typeface="Century Gothic"/>
            </a:endParaRPr>
          </a:p>
        </p:txBody>
      </p:sp>
      <p:sp>
        <p:nvSpPr>
          <p:cNvPr id="653" name="Google Shape;653;p101"/>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dirty="0">
                <a:solidFill>
                  <a:srgbClr val="FFFFFF"/>
                </a:solidFill>
                <a:latin typeface="Century Gothic"/>
                <a:ea typeface="Century Gothic"/>
                <a:cs typeface="Century Gothic"/>
                <a:sym typeface="Century Gothic"/>
              </a:rPr>
              <a:t>已毕业项目</a:t>
            </a:r>
            <a:endParaRPr sz="800" b="1" i="0" u="none" strike="noStrike" cap="none" dirty="0">
              <a:solidFill>
                <a:srgbClr val="FFFFFF"/>
              </a:solidFill>
              <a:latin typeface="Century Gothic"/>
              <a:ea typeface="Century Gothic"/>
              <a:cs typeface="Century Gothic"/>
              <a:sym typeface="Century Gothic"/>
            </a:endParaRPr>
          </a:p>
        </p:txBody>
      </p:sp>
      <p:sp>
        <p:nvSpPr>
          <p:cNvPr id="654" name="Google Shape;654;p101"/>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chemeClr val="lt1"/>
                </a:solidFill>
                <a:latin typeface="Century Gothic"/>
                <a:ea typeface="Century Gothic"/>
                <a:cs typeface="Century Gothic"/>
                <a:sym typeface="Century Gothic"/>
              </a:rPr>
              <a:t>孵化中项目</a:t>
            </a:r>
            <a:endParaRPr sz="800" b="1" i="0" u="none" strike="noStrike" cap="none" dirty="0">
              <a:solidFill>
                <a:schemeClr val="lt1"/>
              </a:solidFill>
              <a:latin typeface="Century Gothic"/>
              <a:ea typeface="Century Gothic"/>
              <a:cs typeface="Century Gothic"/>
              <a:sym typeface="Century Gothic"/>
            </a:endParaRPr>
          </a:p>
        </p:txBody>
      </p:sp>
      <p:sp>
        <p:nvSpPr>
          <p:cNvPr id="655" name="Google Shape;655;p101"/>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656" name="Google Shape;656;p101"/>
          <p:cNvSpPr txBox="1"/>
          <p:nvPr/>
        </p:nvSpPr>
        <p:spPr>
          <a:xfrm>
            <a:off x="4156425" y="36382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657" name="Google Shape;657;p101"/>
          <p:cNvCxnSpPr/>
          <p:nvPr/>
        </p:nvCxnSpPr>
        <p:spPr>
          <a:xfrm>
            <a:off x="282750" y="38025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658" name="Google Shape;658;p101"/>
          <p:cNvCxnSpPr/>
          <p:nvPr/>
        </p:nvCxnSpPr>
        <p:spPr>
          <a:xfrm>
            <a:off x="5142303" y="3801329"/>
            <a:ext cx="3744300" cy="0"/>
          </a:xfrm>
          <a:prstGeom prst="straightConnector1">
            <a:avLst/>
          </a:prstGeom>
          <a:noFill/>
          <a:ln w="28575" cap="flat" cmpd="sng">
            <a:solidFill>
              <a:srgbClr val="CCCCCC"/>
            </a:solidFill>
            <a:prstDash val="solid"/>
            <a:round/>
            <a:headEnd type="none" w="sm" len="sm"/>
            <a:tailEnd type="none" w="sm" len="sm"/>
          </a:ln>
        </p:spPr>
      </p:cxnSp>
      <p:sp>
        <p:nvSpPr>
          <p:cNvPr id="659" name="Google Shape;659;p101"/>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0" name="Google Shape;660;p101"/>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1" name="Google Shape;661;p101"/>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2" name="Google Shape;662;p101"/>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3" name="Google Shape;663;p101"/>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4" name="Google Shape;664;p101"/>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5" name="Google Shape;665;p101"/>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666" name="Google Shape;666;p101"/>
          <p:cNvGrpSpPr/>
          <p:nvPr/>
        </p:nvGrpSpPr>
        <p:grpSpPr>
          <a:xfrm>
            <a:off x="138937" y="4070128"/>
            <a:ext cx="836400" cy="978897"/>
            <a:chOff x="169900" y="3577378"/>
            <a:chExt cx="836400" cy="978897"/>
          </a:xfrm>
        </p:grpSpPr>
        <p:pic>
          <p:nvPicPr>
            <p:cNvPr id="667" name="Google Shape;667;p10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668" name="Google Shape;668;p101"/>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t>身份规范</a:t>
              </a:r>
              <a:endParaRPr sz="800" dirty="0"/>
            </a:p>
          </p:txBody>
        </p:sp>
      </p:grpSp>
      <p:grpSp>
        <p:nvGrpSpPr>
          <p:cNvPr id="669" name="Google Shape;669;p101"/>
          <p:cNvGrpSpPr/>
          <p:nvPr/>
        </p:nvGrpSpPr>
        <p:grpSpPr>
          <a:xfrm>
            <a:off x="1076111" y="4070123"/>
            <a:ext cx="599100" cy="978902"/>
            <a:chOff x="1131167" y="3577373"/>
            <a:chExt cx="599100" cy="978902"/>
          </a:xfrm>
        </p:grpSpPr>
        <p:pic>
          <p:nvPicPr>
            <p:cNvPr id="670" name="Google Shape;670;p10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671" name="Google Shape;671;p101"/>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身份</a:t>
              </a:r>
              <a:endParaRPr sz="800" dirty="0"/>
            </a:p>
          </p:txBody>
        </p:sp>
      </p:grpSp>
      <p:grpSp>
        <p:nvGrpSpPr>
          <p:cNvPr id="672" name="Google Shape;672;p101"/>
          <p:cNvGrpSpPr/>
          <p:nvPr/>
        </p:nvGrpSpPr>
        <p:grpSpPr>
          <a:xfrm>
            <a:off x="1775985" y="4107892"/>
            <a:ext cx="617700" cy="941133"/>
            <a:chOff x="1961732" y="3615142"/>
            <a:chExt cx="617700" cy="941133"/>
          </a:xfrm>
        </p:grpSpPr>
        <p:pic>
          <p:nvPicPr>
            <p:cNvPr id="673" name="Google Shape;673;p101"/>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674" name="Google Shape;674;p101"/>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政策</a:t>
              </a:r>
              <a:endParaRPr sz="800" dirty="0"/>
            </a:p>
          </p:txBody>
        </p:sp>
      </p:grpSp>
      <p:grpSp>
        <p:nvGrpSpPr>
          <p:cNvPr id="675" name="Google Shape;675;p101"/>
          <p:cNvGrpSpPr/>
          <p:nvPr/>
        </p:nvGrpSpPr>
        <p:grpSpPr>
          <a:xfrm>
            <a:off x="3297833" y="4070125"/>
            <a:ext cx="599100" cy="978900"/>
            <a:chOff x="3386462" y="3577375"/>
            <a:chExt cx="599100" cy="978900"/>
          </a:xfrm>
        </p:grpSpPr>
        <p:sp>
          <p:nvSpPr>
            <p:cNvPr id="676" name="Google Shape;676;p101"/>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工具</a:t>
              </a:r>
              <a:endParaRPr sz="800" dirty="0"/>
            </a:p>
          </p:txBody>
        </p:sp>
        <p:pic>
          <p:nvPicPr>
            <p:cNvPr id="677" name="Google Shape;677;p10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681" name="Google Shape;681;p101"/>
          <p:cNvGrpSpPr/>
          <p:nvPr/>
        </p:nvGrpSpPr>
        <p:grpSpPr>
          <a:xfrm>
            <a:off x="3927070" y="4260560"/>
            <a:ext cx="869798" cy="797675"/>
            <a:chOff x="5223277" y="3758600"/>
            <a:chExt cx="869797" cy="797675"/>
          </a:xfrm>
        </p:grpSpPr>
        <p:pic>
          <p:nvPicPr>
            <p:cNvPr id="682" name="Google Shape;682;p10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683" name="Google Shape;683;p101"/>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指标规范</a:t>
              </a:r>
              <a:endParaRPr sz="800" dirty="0"/>
            </a:p>
          </p:txBody>
        </p:sp>
      </p:grpSp>
      <p:grpSp>
        <p:nvGrpSpPr>
          <p:cNvPr id="684" name="Google Shape;684;p101"/>
          <p:cNvGrpSpPr/>
          <p:nvPr/>
        </p:nvGrpSpPr>
        <p:grpSpPr>
          <a:xfrm>
            <a:off x="4755160" y="4089843"/>
            <a:ext cx="869700" cy="978901"/>
            <a:chOff x="6393950" y="3577374"/>
            <a:chExt cx="869700" cy="978901"/>
          </a:xfrm>
        </p:grpSpPr>
        <p:sp>
          <p:nvSpPr>
            <p:cNvPr id="685" name="Google Shape;685;p101"/>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分布式</a:t>
              </a:r>
              <a:r>
                <a:rPr lang="en-US" sz="800" dirty="0">
                  <a:solidFill>
                    <a:srgbClr val="606060"/>
                  </a:solidFill>
                  <a:highlight>
                    <a:srgbClr val="FFFFFF"/>
                  </a:highlight>
                </a:rPr>
                <a:t> K/V</a:t>
              </a:r>
              <a:endParaRPr sz="800" dirty="0">
                <a:solidFill>
                  <a:srgbClr val="606060"/>
                </a:solidFill>
                <a:highlight>
                  <a:srgbClr val="FFFFFF"/>
                </a:highlight>
              </a:endParaRPr>
            </a:p>
          </p:txBody>
        </p:sp>
        <p:pic>
          <p:nvPicPr>
            <p:cNvPr id="686" name="Google Shape;686;p10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687" name="Google Shape;687;p101"/>
          <p:cNvGrpSpPr/>
          <p:nvPr/>
        </p:nvGrpSpPr>
        <p:grpSpPr>
          <a:xfrm>
            <a:off x="5500063" y="4077475"/>
            <a:ext cx="702600" cy="991269"/>
            <a:chOff x="7373977" y="3565006"/>
            <a:chExt cx="702600" cy="991269"/>
          </a:xfrm>
        </p:grpSpPr>
        <p:sp>
          <p:nvSpPr>
            <p:cNvPr id="688" name="Google Shape;688;p101"/>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监测</a:t>
              </a:r>
              <a:endParaRPr sz="800" dirty="0">
                <a:solidFill>
                  <a:srgbClr val="606060"/>
                </a:solidFill>
                <a:highlight>
                  <a:srgbClr val="FFFFFF"/>
                </a:highlight>
              </a:endParaRPr>
            </a:p>
          </p:txBody>
        </p:sp>
        <p:pic>
          <p:nvPicPr>
            <p:cNvPr id="689" name="Google Shape;689;p10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690" name="Google Shape;690;p101"/>
          <p:cNvGrpSpPr/>
          <p:nvPr/>
        </p:nvGrpSpPr>
        <p:grpSpPr>
          <a:xfrm>
            <a:off x="2494459" y="4204124"/>
            <a:ext cx="702600" cy="844901"/>
            <a:chOff x="2695331" y="3711374"/>
            <a:chExt cx="702600" cy="844901"/>
          </a:xfrm>
        </p:grpSpPr>
        <p:sp>
          <p:nvSpPr>
            <p:cNvPr id="691" name="Google Shape;691;p101"/>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无服务器</a:t>
              </a:r>
              <a:endParaRPr sz="800" dirty="0"/>
            </a:p>
          </p:txBody>
        </p:sp>
        <p:pic>
          <p:nvPicPr>
            <p:cNvPr id="692" name="Google Shape;692;p10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693" name="Google Shape;693;p101"/>
          <p:cNvGrpSpPr/>
          <p:nvPr/>
        </p:nvGrpSpPr>
        <p:grpSpPr>
          <a:xfrm>
            <a:off x="6169433" y="4243625"/>
            <a:ext cx="769200" cy="824948"/>
            <a:chOff x="7442001" y="4224077"/>
            <a:chExt cx="769200" cy="824948"/>
          </a:xfrm>
        </p:grpSpPr>
        <p:sp>
          <p:nvSpPr>
            <p:cNvPr id="694" name="Google Shape;694;p101"/>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包装规范</a:t>
              </a:r>
              <a:endParaRPr sz="800" dirty="0">
                <a:solidFill>
                  <a:srgbClr val="606060"/>
                </a:solidFill>
                <a:highlight>
                  <a:srgbClr val="FFFFFF"/>
                </a:highlight>
              </a:endParaRPr>
            </a:p>
          </p:txBody>
        </p:sp>
        <p:pic>
          <p:nvPicPr>
            <p:cNvPr id="695" name="Google Shape;695;p10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696" name="Google Shape;696;p101"/>
          <p:cNvGrpSpPr/>
          <p:nvPr/>
        </p:nvGrpSpPr>
        <p:grpSpPr>
          <a:xfrm>
            <a:off x="6826336" y="4096351"/>
            <a:ext cx="666300" cy="974950"/>
            <a:chOff x="8311975" y="4074075"/>
            <a:chExt cx="666300" cy="974950"/>
          </a:xfrm>
        </p:grpSpPr>
        <p:pic>
          <p:nvPicPr>
            <p:cNvPr id="697" name="Google Shape;697;p101"/>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698" name="Google Shape;698;p101"/>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容器安全</a:t>
              </a:r>
              <a:endParaRPr sz="800" dirty="0">
                <a:solidFill>
                  <a:srgbClr val="606060"/>
                </a:solidFill>
                <a:highlight>
                  <a:srgbClr val="FFFFFF"/>
                </a:highlight>
              </a:endParaRPr>
            </a:p>
          </p:txBody>
        </p:sp>
      </p:grpSp>
      <p:grpSp>
        <p:nvGrpSpPr>
          <p:cNvPr id="65" name="Google Shape;840;p124"/>
          <p:cNvGrpSpPr/>
          <p:nvPr/>
        </p:nvGrpSpPr>
        <p:grpSpPr>
          <a:xfrm>
            <a:off x="7432000" y="4141565"/>
            <a:ext cx="702600" cy="916175"/>
            <a:chOff x="8374200" y="4132850"/>
            <a:chExt cx="702600" cy="916175"/>
          </a:xfrm>
        </p:grpSpPr>
        <p:sp>
          <p:nvSpPr>
            <p:cNvPr id="66" name="Google Shape;841;p124"/>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图像分布</a:t>
              </a:r>
              <a:endParaRPr sz="800" dirty="0">
                <a:solidFill>
                  <a:srgbClr val="606060"/>
                </a:solidFill>
                <a:highlight>
                  <a:srgbClr val="FFFFFF"/>
                </a:highlight>
              </a:endParaRPr>
            </a:p>
          </p:txBody>
        </p:sp>
        <p:pic>
          <p:nvPicPr>
            <p:cNvPr id="67" name="Google Shape;842;p12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69450" y="4132850"/>
              <a:ext cx="512101" cy="540284"/>
            </a:xfrm>
            <a:prstGeom prst="rect">
              <a:avLst/>
            </a:prstGeom>
            <a:noFill/>
            <a:ln>
              <a:noFill/>
            </a:ln>
          </p:spPr>
        </p:pic>
      </p:grpSp>
      <p:sp>
        <p:nvSpPr>
          <p:cNvPr id="2" name="文本框 1"/>
          <p:cNvSpPr txBox="1"/>
          <p:nvPr/>
        </p:nvSpPr>
        <p:spPr>
          <a:xfrm>
            <a:off x="8846288" y="4933507"/>
            <a:ext cx="184731" cy="307777"/>
          </a:xfrm>
          <a:prstGeom prst="rect">
            <a:avLst/>
          </a:prstGeom>
          <a:noFill/>
        </p:spPr>
        <p:txBody>
          <a:bodyPr wrap="none" rtlCol="0">
            <a:spAutoFit/>
          </a:bodyPr>
          <a:lstStyle/>
          <a:p>
            <a:endParaRPr kumimoji="1" lang="zh-CN" altLang="en-US"/>
          </a:p>
        </p:txBody>
      </p:sp>
      <p:grpSp>
        <p:nvGrpSpPr>
          <p:cNvPr id="72" name="Google Shape;843;p124"/>
          <p:cNvGrpSpPr/>
          <p:nvPr/>
        </p:nvGrpSpPr>
        <p:grpSpPr>
          <a:xfrm>
            <a:off x="8132665" y="4068715"/>
            <a:ext cx="702600" cy="963600"/>
            <a:chOff x="8374200" y="4085425"/>
            <a:chExt cx="702600" cy="963600"/>
          </a:xfrm>
        </p:grpSpPr>
        <p:sp>
          <p:nvSpPr>
            <p:cNvPr id="73" name="Google Shape;844;p124"/>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无节点</a:t>
              </a:r>
              <a:endParaRPr sz="800" dirty="0">
                <a:solidFill>
                  <a:srgbClr val="606060"/>
                </a:solidFill>
                <a:highlight>
                  <a:srgbClr val="FFFFFF"/>
                </a:highlight>
              </a:endParaRPr>
            </a:p>
          </p:txBody>
        </p:sp>
        <p:pic>
          <p:nvPicPr>
            <p:cNvPr id="74" name="Google Shape;845;p12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431511" y="4085425"/>
              <a:ext cx="587978" cy="600000"/>
            </a:xfrm>
            <a:prstGeom prst="rect">
              <a:avLst/>
            </a:prstGeom>
            <a:noFill/>
            <a:ln>
              <a:noFill/>
            </a:ln>
          </p:spPr>
        </p:pic>
      </p:grpSp>
    </p:spTree>
    <p:extLst>
      <p:ext uri="{BB962C8B-B14F-4D97-AF65-F5344CB8AC3E}">
        <p14:creationId xmlns:p14="http://schemas.microsoft.com/office/powerpoint/2010/main" val="177572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升级</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4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1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76200"/>
            <a:ext cx="9144000" cy="5452881"/>
          </a:xfrm>
          <a:prstGeom prst="rect">
            <a:avLst/>
          </a:prstGeom>
          <a:noFill/>
          <a:ln>
            <a:noFill/>
          </a:ln>
        </p:spPr>
      </p:pic>
    </p:spTree>
    <p:extLst>
      <p:ext uri="{BB962C8B-B14F-4D97-AF65-F5344CB8AC3E}">
        <p14:creationId xmlns:p14="http://schemas.microsoft.com/office/powerpoint/2010/main" val="168073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2000" dirty="0"/>
              <a:t>请点击以下链接打开</a:t>
            </a:r>
            <a:endParaRPr sz="2000" dirty="0"/>
          </a:p>
          <a:p>
            <a:pPr marL="0" lvl="0" indent="0" algn="ctr" rtl="0">
              <a:spcBef>
                <a:spcPts val="0"/>
              </a:spcBef>
              <a:spcAft>
                <a:spcPts val="0"/>
              </a:spcAft>
              <a:buNone/>
            </a:pPr>
            <a:r>
              <a:rPr lang="en-US" u="sng" dirty="0">
                <a:hlinkClick r:id="rId4"/>
              </a:rPr>
              <a:t>https://l.cncf.io</a:t>
            </a:r>
            <a:r>
              <a:rPr lang="en-US" dirty="0"/>
              <a:t> </a:t>
            </a:r>
            <a:endParaRPr dirty="0"/>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4360</TotalTime>
  <Words>2539</Words>
  <Application>Microsoft Macintosh PowerPoint</Application>
  <PresentationFormat>On-screen Show (16:9)</PresentationFormat>
  <Paragraphs>542</Paragraphs>
  <Slides>60</Slides>
  <Notes>60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60</vt:i4>
      </vt:variant>
    </vt:vector>
  </HeadingPairs>
  <TitlesOfParts>
    <vt:vector size="69"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请点击以下链接打开 https://l.cncf.io </vt:lpstr>
      <vt:lpstr>最终用户社区有78家公司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300+ 会员且数量不断增长</vt:lpstr>
      <vt:lpstr>300+ 会员且数量不断增长（白银会员，1）</vt:lpstr>
      <vt:lpstr>300+ 会员，且数量不断增长（白银会员，2）</vt:lpstr>
      <vt:lpstr> 中国区会员</vt:lpstr>
      <vt:lpstr>Kubernetes一致性认证</vt:lpstr>
      <vt:lpstr>79家已认证的Kubernetes合作伙伴</vt:lpstr>
      <vt:lpstr>CNCF MOOC和在线培训</vt:lpstr>
      <vt:lpstr>在线监考的Kubernetes考试</vt:lpstr>
      <vt:lpstr>Kubernetes认证服务供应商</vt:lpstr>
      <vt:lpstr>74 家KCSP合作伙伴</vt:lpstr>
      <vt:lpstr>KubeCon + CloudNativeCon</vt:lpstr>
      <vt:lpstr>KubeCon + CloudNativeCon 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105</cp:revision>
  <dcterms:modified xsi:type="dcterms:W3CDTF">2019-02-16T01:14:56Z</dcterms:modified>
</cp:coreProperties>
</file>